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1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2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68" r:id="rId4"/>
    <p:sldId id="269" r:id="rId5"/>
    <p:sldId id="275" r:id="rId6"/>
    <p:sldId id="270" r:id="rId7"/>
    <p:sldId id="271" r:id="rId8"/>
    <p:sldId id="272" r:id="rId9"/>
    <p:sldId id="273" r:id="rId10"/>
    <p:sldId id="274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4636" autoAdjust="0"/>
  </p:normalViewPr>
  <p:slideViewPr>
    <p:cSldViewPr snapToGrid="0">
      <p:cViewPr varScale="1">
        <p:scale>
          <a:sx n="94" d="100"/>
          <a:sy n="94" d="100"/>
        </p:scale>
        <p:origin x="6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8:55.42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DE35C8A-658A-44A0-B8FA-D92241C83611}" emma:medium="tactile" emma:mode="ink">
          <msink:context xmlns:msink="http://schemas.microsoft.com/ink/2010/main" type="writingRegion" rotatedBoundingBox="21732,1198 32123,-50 33343,10095 22952,11344"/>
        </emma:interpretation>
      </emma:emma>
    </inkml:annotationXML>
    <inkml:traceGroup>
      <inkml:annotationXML>
        <emma:emma xmlns:emma="http://www.w3.org/2003/04/emma" version="1.0">
          <emma:interpretation id="{74F10A98-58EE-455A-9E22-B9F986380606}" emma:medium="tactile" emma:mode="ink">
            <msink:context xmlns:msink="http://schemas.microsoft.com/ink/2010/main" type="paragraph" rotatedBoundingBox="23340,945 28376,689 28462,2384 23426,26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BA628A-169D-416D-9694-DB57BCCA52F3}" emma:medium="tactile" emma:mode="ink">
              <msink:context xmlns:msink="http://schemas.microsoft.com/ink/2010/main" type="line" rotatedBoundingBox="23340,945 28376,689 28462,2384 23426,2640"/>
            </emma:interpretation>
          </emma:emma>
        </inkml:annotationXML>
        <inkml:traceGroup>
          <inkml:annotationXML>
            <emma:emma xmlns:emma="http://www.w3.org/2003/04/emma" version="1.0">
              <emma:interpretation id="{BCA3FA98-57B9-4344-9914-C47713624081}" emma:medium="tactile" emma:mode="ink">
                <msink:context xmlns:msink="http://schemas.microsoft.com/ink/2010/main" type="inkWord" rotatedBoundingBox="23340,945 25101,856 25187,2551 23426,2640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°</emma:literal>
                </emma:interpretation>
                <emma:interpretation id="interp3" emma:lang="ko-KR" emma:confidence="0">
                  <emma:literal>ㅇ</emma:literal>
                </emma:interpretation>
                <emma:interpretation id="interp4" emma:lang="ko-KR" emma:confidence="0">
                  <emma:literal>0</emma:literal>
                </emma:interpretation>
              </emma:one-of>
            </emma:emma>
          </inkml:annotationXML>
          <inkml:trace contextRef="#ctx0" brushRef="#br0">-1884-114 80 0,'-5'-4'30'0,"5"4"-16"0,-5-4-17 0,5-8 23 16,-4 0-10-16,4 0-2 15,-5 4-2-15,1-1-4 16,-1 5 1-16,1 0-2 16,-1 0-1-16,-4 4 1 15,0 0-1-15,0 0 0 16,0 4 2-16,0-4 3 16,-1 0 4-16,1 4 5 15,-4 9 1-15,-1-1-2 16,0-4 0-16,1 0-5 15,-1 12-3-15,0 0-2 16,-8-12-3-16,-10 5 3 0,9-5 0 16,-4 4 3-16,4 0-5 0,0 0-1 15,0 0 0 1,1 4 0-16,-1-3 0 0,0 3 2 16,0 0 1-16,-4 0 1 15,-5 0-2-15,-4 1 1 16,-1 7-2-16,5 4 2 15,1 0 0-15,3 5 3 16,-4-9 1-16,10 0 1 16,-1 1-7-16,5-1-2 15,-1 4 0-15,1-3 0 16,0-1 3-16,4 0 1 16,1 13 3-16,4 7 1 15,0-3-6-15,4-5 0 0,0 0 1 16,1 1 3-16,4-5-2 15,0-3-2-15,0-1 0 16,4 8 1-16,6-7 1 16,-1 7 3-16,0-8-1 15,4 1 2-15,1 3-2 16,0-8 0-16,4 1 1 16,0-1 3-16,0 4-2 15,10-3-2-15,13 3-2 16,-5-4 0-16,0 9 0 15,-4 3 1-15,5-4 0 16,-5 1 0-16,13-5 2 16,-8 4 1-16,8-3-3 15,-4-5-1-15,0 0 1 16,0 1 0-16,0-5 2 0,0-4 1 16,0 0-3-16,4-4-1 15,10 0-1-15,-9-3-2 16,-1-5 3-16,-4 4 2 15,0-4 2-15,0 0 3 16,9 0-5-16,-9-4-1 16,9 0 0-16,-9-4 2 15,0-4-3-15,0 0-2 16,-4-5 4-16,4 1 1 16,-10 0 0-16,1 4-1 15,-4-4-3-15,4 0 1 16,-5-4 0-16,0 8 1 15,0-9-2-15,-4 5-2 0,0-8 3 16,-5 0 0-16,0-9-1 16,1 1 1-16,-1 0-7 15,-5 3 1-15,-3 1 7 16,-1-4 5-16,0 0-4 16,-5-1-3-16,1 5-1 15,-5-8 1-15,0-9-1 16,0 5 2-16,0-1 0 15,0 5 1-15,0-5-7 16,0 5 0-16,-5 4 1 16,1-1 3-16,-5 1 2 15,4-8 1-15,1-9-2 16,-6 5 1-16,-8-1 0 0,0 1 1 16,-5 3-2-16,1 1 1 15,3-1-2-15,-3 5-1 16,-1 4 3-16,0-5 2 15,0 13-4-15,1-4-1 16,-1 4 2-16,-5-9 1 16,-8 5-1-16,4 4 1 15,-9 0-2-15,5 3-1 16,4 5 1-16,0 0-1 16,0 0 0-16,0 0 0 15,5 0 0-15,0 0 2 16,-10 3-3-16,5 5 0 0,-4 4 1 15,4 0 0-15,0 0-3 16,5 0 2-16,0 0-1 16,-1 0 0-16,1 0 4 15,4 4 1-15,0 0-1 16,1-4-2-16,-1 5-2 16,5-5-1-16,-1 0 2 15,6 8 0-15,-1-4-6 16,0 0 0-16,5 4-17 15,-9 0-7-15,4 12-23 16,1 8-9-16,-15 9-39 16,6-5-52-1,-1-3 46-15</inkml:trace>
        </inkml:traceGroup>
        <inkml:traceGroup>
          <inkml:annotationXML>
            <emma:emma xmlns:emma="http://www.w3.org/2003/04/emma" version="1.0">
              <emma:interpretation id="{5664320B-64C0-4286-A694-44410E762AA4}" emma:medium="tactile" emma:mode="ink">
                <msink:context xmlns:msink="http://schemas.microsoft.com/ink/2010/main" type="inkWord" rotatedBoundingBox="25204,1136 26281,1082 26335,2136 25257,2191"/>
              </emma:interpretation>
              <emma:one-of disjunction-type="recognition" id="oneOf1">
                <emma:interpretation id="interp5" emma:lang="ko-KR" emma:confidence="0">
                  <emma:literal>최</emma:literal>
                </emma:interpretation>
                <emma:interpretation id="interp6" emma:lang="ko-KR" emma:confidence="0">
                  <emma:literal>숴</emma:literal>
                </emma:interpretation>
                <emma:interpretation id="interp7" emma:lang="ko-KR" emma:confidence="0">
                  <emma:literal>쬐</emma:literal>
                </emma:interpretation>
                <emma:interpretation id="interp8" emma:lang="ko-KR" emma:confidence="0">
                  <emma:literal>쐬</emma:literal>
                </emma:interpretation>
                <emma:interpretation id="interp9" emma:lang="ko-KR" emma:confidence="0">
                  <emma:literal>직</emma:literal>
                </emma:interpretation>
              </emma:one-of>
            </emma:emma>
          </inkml:annotationXML>
          <inkml:trace contextRef="#ctx0" brushRef="#br0" timeOffset="1610.7763">5 4 160 0,'-5'-4'63'0,"5"8"-34"0,0-4-23 0,0 0 17 16,0 0-3-16,0 0 0 15</inkml:trace>
          <inkml:trace contextRef="#ctx0" brushRef="#br0" timeOffset="16365.3677">-915 598 104 0,'0'-36'41'0,"5"36"-22"0,-1-4-7 15,1 0 13-15,-5-8-5 16,5 4 1-16,-1 0 1 16,1 4 3-16,-1-9-13 15,1 9 2-15,-5 0 2 0,4 0 3 16,1 0 1-16,-1-4-3 16,1 4 0-16,-5 0-7 15,0-4-2-15,0 4 5 16,4-4 3-1,-4 0-6-15,14 0-1 16,0 0-7 0,-5-1-4-16,9 1-2 15,0 0 3-15,1-4 2 0,3 0 2 16,1 0-4-16,4 0-1 16,5 0 1-16,-4-1 2 15,3 1-2 1,-3 0-2-16,4 0 4 0,-5 0 3 15,5 4 16 1,-5-4-6-16,-4 8-2 16,-5 0-1-16,0-1 3 15,-9 1-6-15,1 4 0 16,-1 0-2-16,-9 0 1 16,0 0-4-16,0 0-2 15,0 0 2-15,-9 9 0 16,-1-1 1-16,1 4-13 15,5 0-7-15,-10 4-38 16,0 4-17-16,5 1-47 16</inkml:trace>
          <inkml:trace contextRef="#ctx0" brushRef="#br0" timeOffset="17297.9894">-82 380 112 0,'0'-8'44'0,"0"8"-24"0,23-8-8 16,-27 8 16-16,-1-4 4 15,1 0 3-15,-1 0-15 16,5 0-6-16,-5 0-5 0,-8-1 1 16,-1 1-1-16,0 4 0 15,5 0-1-15,-4 4 2 16,4 1-3-16,-5 3 1 15,0 0-7-15,1 4-1 16,4-4 0-16,-1 8 2 16,1 0 5-16,-4 5 4 15,4 7-9-15,-1 8 0 16,6-7-4-16,4-1 0 16,0 0 2-16,9-3 0 15,0-1-3-15,5-4 2 16,-1-4 3-16,1-4 1 0,13-4 3 15,1 1 1-15,-1-9 8 16,-4 0 2-16,-5-9-4 16,0-15 0-16,-4-8-2 15,0-1 3-15,-5 1-3 16,-5 0 1-16,-4-1-5 16,0 5 1-16,-4 4-3 15,-10 3 2-15,-4 1-6 16,0 4-1-16,-5 4 0 15,0 4 0-15,5 8-3 16,0 0 2-16,4 0-1 16,0 8-2-16,1 0-13 15,4 0-4-15,4 0-18 16,5 0-7-16,0 0-25 16,5 0-7-16,-1-3-19 15</inkml:trace>
          <inkml:trace contextRef="#ctx0" brushRef="#br0" timeOffset="17763.0089">119 52 212 0,'-9'0'82'0,"13"4"-44"0,-8-4-16 16,4 0 28-16,0 0-19 15,-5 4-8-15,1 0-11 16,-1 4-4-16,0 0-4 16,1 1-1-16,-1 3 1 0,1 8-2 15,4 12 1-15,0 5-2 16,4-1 2-16,1 9 0 15,4-1 1-15,0 13-2 16,5 8-2-16,-1-5 3 16,-3 1 0-16,-1-8-4 15,0 15-1-15,0-7 3 16,-5-8 1-16,1-5 0 16,-5 1-2-16,0-13 3 0,0-3 2 15,0-5-2-15,0-4 0 16,0-8-1-16,0-3-2 15,0-5 1-15,0-8-1 16,0 0-18-16,0-4-5 16,0-4-42-16,0-1-18 15,0-3-33 1</inkml:trace>
        </inkml:traceGroup>
        <inkml:traceGroup>
          <inkml:annotationXML>
            <emma:emma xmlns:emma="http://www.w3.org/2003/04/emma" version="1.0">
              <emma:interpretation id="{9174A743-5F1E-4F8E-9294-59A27EC80480}" emma:medium="tactile" emma:mode="ink">
                <msink:context xmlns:msink="http://schemas.microsoft.com/ink/2010/main" type="inkWord" rotatedBoundingBox="26456,1082 26827,1063 26884,2180 26513,2198"/>
              </emma:interpretation>
              <emma:one-of disjunction-type="recognition" id="oneOf2">
                <emma:interpretation id="interp10" emma:lang="ko-KR" emma:confidence="0">
                  <emma:literal>미</emma:literal>
                </emma:interpretation>
                <emma:interpretation id="interp11" emma:lang="ko-KR" emma:confidence="0">
                  <emma:literal>비</emma:literal>
                </emma:interpretation>
                <emma:interpretation id="interp12" emma:lang="ko-KR" emma:confidence="0">
                  <emma:literal>꾀</emma:literal>
                </emma:interpretation>
                <emma:interpretation id="interp13" emma:lang="ko-KR" emma:confidence="0">
                  <emma:literal>찌</emma:literal>
                </emma:interpretation>
                <emma:interpretation id="interp1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7989.561">328 315 252 0,'0'-20'93'0,"0"16"-50"0,0-4-26 15,5 4 25-15</inkml:trace>
          <inkml:trace contextRef="#ctx0" brushRef="#br0" timeOffset="18633.6097">333 271 482 0,'0'0'21'0,"-9"8"-12"15,13 8-8-15,1 8-4 0,-1 9 2 0,5 11 2 16,-4 9-2-16,4 3-2 15,0-7 4-15,0 0 1 16,-4-9 0-16,-1-8-2 16,-4-3-15-16,0-9-7 15,0-4 0-15,0-8 2 16,-4-8 10-16,-1-8 3 16,1-8 5-16,-1-12 1 15,1-9 1-15,-1-3 0 16,5-5 0-16,0 1 0 15,0-1 0-15,5 9 0 16,-1-1 2-16,5 5 1 16,0 4-4-16,1-1 1 0,3 5 0 15,1 4 0-15,-1-5-3 16,1 5 2-16,0 8 1 16,-1-4 0-16,1 12 0 15,0-8 2-15,9 0-3 16,-5 20 0-16,-5 8 1 15,-3 4 2-15,-1-8-1 16,0 4 2-16,-5 5-2 16,-4 3-1-16,0 0 3 15,-9 5 0-15,0-1-4 16,0 8-1-16,0 9 1 16,0-5 0-16,0-3 1 15,0-1 2-15,-5 1-6 16,0-5 1-16,5-8-4 0,0 0 0 15,0-3 4-15,4-5 3 16,1-4-1-16,4-4 0 16,0-4 1-16,0-4 2 15,0 0 3-15,4 0 4 16,1-4 2-16,4 0 3 16,0-4-7-16,0 0-2 15,0 0-1-15,0 0 0 16,1 0-5-16,-1 0 1 15,4-1 0-15,-8 1 0 16,9 0-33-16,-5-8-15 16,0 12-51-16,0-16-40 15,-5-13 59-15</inkml:trace>
          <inkml:trace contextRef="#ctx0" brushRef="#br0" timeOffset="19008.2294">670-25 300 0,'0'0'112'0,"0"0"-60"0,-5 0-61 16,5 8 59-16,0 0-31 15,0 5-9-15,0 3-8 16,5 8-2-16,-1 21 0 0,1 3 2 16,-1 17-3-16,1-8 0 15,-1 23 1-15,6 1 0 16,-6 0 0-16,1 4 2 16,-1 0-1-16,1-8-1 15,-5-4 1-15,0-4-1 16,0-12 2-16,0-13 3 15,0-8-2-15,0-7 0 16,0-9-25-16,0-8-13 16,0-8-40-16,0-8-14 0,4-8-27 15</inkml:trace>
        </inkml:traceGroup>
        <inkml:traceGroup>
          <inkml:annotationXML>
            <emma:emma xmlns:emma="http://www.w3.org/2003/04/emma" version="1.0">
              <emma:interpretation id="{6323E9D9-6815-4274-8F66-ED5B439C9D23}" emma:medium="tactile" emma:mode="ink">
                <msink:context xmlns:msink="http://schemas.microsoft.com/ink/2010/main" type="inkWord" rotatedBoundingBox="26858,865 27454,835 27518,2095 26922,2126"/>
              </emma:interpretation>
              <emma:one-of disjunction-type="recognition" id="oneOf3">
                <emma:interpretation id="interp15" emma:lang="ko-KR" emma:confidence="0">
                  <emma:literal>지</emma:literal>
                </emma:interpretation>
                <emma:interpretation id="interp16" emma:lang="ko-KR" emma:confidence="0">
                  <emma:literal>디</emma:literal>
                </emma:interpretation>
                <emma:interpretation id="interp17" emma:lang="ko-KR" emma:confidence="0">
                  <emma:literal>리</emma:literal>
                </emma:interpretation>
                <emma:interpretation id="interp18" emma:lang="ko-KR" emma:confidence="0">
                  <emma:literal>쇠</emma:literal>
                </emma:interpretation>
                <emma:interpretation id="interp1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9659.9477">793 364 260 0,'-32'12'99'0,"23"-4"-54"0,0-4-24 0,9-4 28 16,0 0-22-16,4-4-5 15,5-8-9-15,5-4-3 16,4-5-6-16,-4-7-1 0,13-4 1 16,5-1 0-16,4 5 2 15,-4 0-8-15,0 3 0 16,-9 9 0-16,0 0 1 16,-1 0-2-16,-3 4 2 15,-6 4 3-15,-4 4 1 16,-9 4-1-1,0 12-2-15,0 0 1 16,0 12-1-16,-4 4 0 16,-10 9-3-16,-4 3 2 0,-14 5 3 15,9-1 3-15,1 9-2 16,-1 4-2-16,0-1-5 16,0-11 0-16,5-9-14 15,0-3-3-15,4-9-5 16,0-4-1-16,5-8 6 15,5-4 2-15,4-4 9 16,4-8 4-16,5 0 1 16,1-16 4-16,3-8-2 15,1-1 1-15,13 5 2 16,5 0 2-16,0 4-3 16,-5-1 0-16,1 5 1 15,3 4 0-15,-3 0 0 16,-5 4 2-16,-1 4 1 15,-3 4 1-15,-6 0-2 16,1 4 1-16,0-4-4 0,-5 0 0 16,0 0-1-16,0 0 0 15,-5-4-40-15,-4 0-17 16,0-8-43 0</inkml:trace>
          <inkml:trace contextRef="#ctx0" brushRef="#br0" timeOffset="20000.4438">1180-235 212 0,'4'-12'79'0,"-4"12"-42"0,5 0-12 0,-5 0 27 0,0 0-6 16,0 0 0-16,4 4-13 16,-4 4-3-16,5 4-17 15,-1 12-8-15,1 13-1 0,-1 3-3 16,1 9 2-16,0 15-2 15,4 5-1-15,4 4-2 16,1 4 1-16,0 16 1 16,4 0 0-16,-4-12 0 15,-1-4 2-15,-4 8-3 16,0-12 0-16,-4-8 1 16,0-13 2-16,-1-3 1 15,1-9 1-15,-1-11 0 16,1-5 2-16,-1-8-3 15,1-4-2-15,-5-4-16 0,0-8-7 16,0-4-42-16,0-4-16 16</inkml:trace>
        </inkml:traceGroup>
        <inkml:traceGroup>
          <inkml:annotationXML>
            <emma:emma xmlns:emma="http://www.w3.org/2003/04/emma" version="1.0">
              <emma:interpretation id="{4DA31299-0E70-4210-8873-F1970822B4C0}" emma:medium="tactile" emma:mode="ink">
                <msink:context xmlns:msink="http://schemas.microsoft.com/ink/2010/main" type="inkWord" rotatedBoundingBox="27537,969 28388,926 28430,1759 27579,1802"/>
              </emma:interpretation>
              <emma:one-of disjunction-type="recognition" id="oneOf4">
                <emma:interpretation id="interp20" emma:lang="ko-KR" emma:confidence="0">
                  <emma:literal>를</emma:literal>
                </emma:interpretation>
                <emma:interpretation id="interp21" emma:lang="ko-KR" emma:confidence="0">
                  <emma:literal>릇</emma:literal>
                </emma:interpretation>
                <emma:interpretation id="interp22" emma:lang="ko-KR" emma:confidence="0">
                  <emma:literal>즐</emma:literal>
                </emma:interpretation>
                <emma:interpretation id="interp23" emma:lang="ko-KR" emma:confidence="0">
                  <emma:literal>릊</emma:literal>
                </emma:interpretation>
                <emma:interpretation id="interp24" emma:lang="ko-KR" emma:confidence="0">
                  <emma:literal>름</emma:literal>
                </emma:interpretation>
              </emma:one-of>
            </emma:emma>
          </inkml:annotationXML>
          <inkml:trace contextRef="#ctx0" brushRef="#br0" timeOffset="22341.4482">1430-13 124 0,'-9'-4'46'0,"4"4"-24"0,1 0-2 0,4 0 21 16,0 0-7-16,0 0-2 15,0-4-5-15,0 0-2 16,4-12-14-16,1 4-7 16,4 0-5-16,5-8 0 15,-1 7-1-15,6 5 0 0,3-4 2 16,1 4 0-16,0 8 0 15,4 0 0-15,-4 4 0 16,-9 8 2-16,4 4 1 16,-18 5 1-16,-5 3-2 15,-8 4 1-15,3 1-2 16,-8-1-1-16,-5 8 1 16,-4 5-1-16,9-9 0 15,0-3 0-15,0-1 8 16,4-16 7-16,9 0-7 15,5-4-4-15,9-12 5 16,5-12 4-16,9-4-4 16,0-5-1-16,8 1-2 15,15-4-1-15,0 0-3 0,-10-1-2 16,5 5 1-16,-5 4-1 16,-8 4 0-16,-1 3 0 15,-9 1-14-15,0 4-3 16,-4 4-31-16,-5 4-11 15,-13 8-52 1</inkml:trace>
          <inkml:trace contextRef="#ctx0" brushRef="#br0" timeOffset="22837.0389">1421 481 236 0,'0'0'88'0,"14"0"-48"0,4-4-20 0,-5 0 24 0,10-8-11 16,14-12-2-16,13-9-12 16,4 1-1-16,1-5-11 15,0-7-4-15,4 3-2 0,-5 13-1 16,-3-4 2-16,-11 3-3 16,-8 13 0-16,-13 8-21 15,3 8-10-15,-13 16-13 16,-13 17-5-16,-23 3 19 15,4-4 8-15,-14 9 11 16,-4 3 6-16,-18 5 12 16,5 12 6-16,8-9 28 15,5-11 11-15,9-9-11 16,9-8-6-16,10-7-17 0,13-9-8 16,23-16 0-16,4-13 2 15,9 1-2-15,5-4 2 16,0 4-6-16,14 12-1 15,-10-5-2-15,-8 9-2 16,-5 21 1-16,-5 11-1 16,-4-4 0-16,-5 0 0 15,0 1 0-15,-4-5 2 16,-5 0-1-16,14-8-1 16,-5-8 1-16,5-8-1 15,-1-4-25-15,1-24-8 16,0 0-60-16,13-1-25 0,1-3-1 15</inkml:trace>
        </inkml:traceGroup>
      </inkml:traceGroup>
    </inkml:traceGroup>
    <inkml:traceGroup>
      <inkml:annotationXML>
        <emma:emma xmlns:emma="http://www.w3.org/2003/04/emma" version="1.0">
          <emma:interpretation id="{46CBBB91-2445-42A1-B735-EF9802AE2429}" emma:medium="tactile" emma:mode="ink">
            <msink:context xmlns:msink="http://schemas.microsoft.com/ink/2010/main" type="paragraph" rotatedBoundingBox="25422,2679 30721,1378 31028,2629 25730,393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9DE7657-E740-4182-8990-8D74FB2A45AD}" emma:medium="tactile" emma:mode="ink">
              <msink:context xmlns:msink="http://schemas.microsoft.com/ink/2010/main" type="line" rotatedBoundingBox="25422,2679 30721,1378 31028,2629 25730,3930"/>
            </emma:interpretation>
          </emma:emma>
        </inkml:annotationXML>
        <inkml:traceGroup>
          <inkml:annotationXML>
            <emma:emma xmlns:emma="http://www.w3.org/2003/04/emma" version="1.0">
              <emma:interpretation id="{42D0B3E5-EE8D-44E8-A3FD-6F72E674F2F7}" emma:medium="tactile" emma:mode="ink">
                <msink:context xmlns:msink="http://schemas.microsoft.com/ink/2010/main" type="inkWord" rotatedBoundingBox="25478,2908 26151,2743 26337,3500 25664,3666"/>
              </emma:interpretation>
              <emma:one-of disjunction-type="recognition" id="oneOf5">
                <emma:interpretation id="interp25" emma:lang="ko-KR" emma:confidence="0">
                  <emma:literal>ㅅ</emma:literal>
                </emma:interpretation>
                <emma:interpretation id="interp26" emma:lang="ko-KR" emma:confidence="0">
                  <emma:literal>h</emma:literal>
                </emma:interpretation>
                <emma:interpretation id="interp27" emma:lang="ko-KR" emma:confidence="0">
                  <emma:literal>r</emma:literal>
                </emma:interpretation>
                <emma:interpretation id="interp28" emma:lang="ko-KR" emma:confidence="0">
                  <emma:literal>人</emma:literal>
                </emma:interpretation>
                <emma:interpretation id="interp29" emma:lang="ko-KR" emma:confidence="0">
                  <emma:literal>〔</emma:literal>
                </emma:interpretation>
              </emma:one-of>
            </emma:emma>
          </inkml:annotationXML>
          <inkml:trace contextRef="#ctx0" brushRef="#br0" timeOffset="23799.6211">-182 1732 188 0,'-4'-4'71'0,"4"4"-38"0,-5-4-8 16,5 4 27-16,-4 0-15 16,-1-5-6-16,1 1-7 15,-1 4-4-15,-4-4-10 0,0 4 0 0,0 4 3 16,0 9-1-16,-1 3 1 15,-3 8-3-15,-1 25-1 16,0-1-3-16,1 5-1 16,-1 7-1-16,-4 9 0 15,0 0-5-15,-5 4 1 16,0-4 0-16,5-5 2 16,0 1-23-16,4 0-8 15,5-8-24-15,0-17-6 16,0-12-15-16,9-44-44 31,13-8 18-31,1-8 43 0,9-5 48 16,0-7 27-16,-1-5 22 15,1 1 10-15,0-5-2 16,4 8 0-16,1 5-2 16,-1 3 1-16,9 9-26 15,-4 8-3-15,9 8-3 0,-9 0-8 16,0 8-2-16,0 4-5 15,-5 4-1-15,0 4 3 16,1 4 1-16,-1 0-1 16,-4 0 1-16,-5 0-2 15,-4 9-1-15,-1-5 3 16,-4-16 2-16,-9 0-42 16,-4-4-19-16,-5-8-54 15</inkml:trace>
        </inkml:traceGroup>
        <inkml:traceGroup>
          <inkml:annotationXML>
            <emma:emma xmlns:emma="http://www.w3.org/2003/04/emma" version="1.0">
              <emma:interpretation id="{D3B2E2D8-5A42-451C-9054-27EBB28697FB}" emma:medium="tactile" emma:mode="ink">
                <msink:context xmlns:msink="http://schemas.microsoft.com/ink/2010/main" type="inkWord" rotatedBoundingBox="26130,2505 26837,2332 27090,3363 26384,3537"/>
              </emma:interpretation>
              <emma:one-of disjunction-type="recognition" id="oneOf6">
                <emma:interpretation id="interp30" emma:lang="ko-KR" emma:confidence="0">
                  <emma:literal>ㅑ</emma:literal>
                </emma:interpretation>
                <emma:interpretation id="interp31" emma:lang="ko-KR" emma:confidence="0">
                  <emma:literal>r</emma:literal>
                </emma:interpretation>
                <emma:interpretation id="interp32" emma:lang="ko-KR" emma:confidence="0">
                  <emma:literal>戶</emma:literal>
                </emma:interpretation>
                <emma:interpretation id="interp33" emma:lang="ko-KR" emma:confidence="0">
                  <emma:literal>F</emma:literal>
                </emma:interpretation>
                <emma:interpretation id="interp3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3917.3788">101 1388 192 0,'9'0'74'0,"-5"0"-40"0,-4 4-24 0,0 4 20 15,0 4-9-15,0 4-2 16</inkml:trace>
          <inkml:trace contextRef="#ctx0" brushRef="#br0" timeOffset="24067.2412">119 1497 399 0,'4'57'17'0,"1"7"1"16,4 5-3-16,0 16 1 0,0 0-9 16,5 8-2-16,-5-20-3 15,14 12 1-15,-5-8-2 16,9-4 2-16,-18-9-37 16,-4-15-17-16,-5-13-43 15,-9-11-48 1,-5-9 46-16</inkml:trace>
          <inkml:trace contextRef="#ctx0" brushRef="#br0" timeOffset="24249.8229">178 2108 264 0,'0'4'101'0,"5"-12"-54"0,-1 4-37 15,1 0 25-15,4-4-15 0,4-4-3 16,1-1-10-16,13 1-5 15,-4 0-1-15,0 0-4 0,0-8 2 16,-1 4-39-16,1 16-18 16,-5-17-67-1</inkml:trace>
          <inkml:trace contextRef="#ctx0" brushRef="#br0" timeOffset="24547.0717">374 1764 232 0,'-23'16'88'0,"9"-8"-48"0,10-4-23 0,4-4 27 15,0-4-25-15,9-4-10 0,5-4-9 16,-1-4-1-16,10 0 1 16,0-1-3-16,4 1 2 0,-4 4 1 15,9 4 0-15,0 4 0 16,-5 4 0-16,-4 8 2 15,-14 4 1-15,-5 4 1 16,-13 5 2-16,0 3-1 16,-5 12 0-16,1 9-3 15,-5-9 1-15,-1 5-11 16,-3-5-2-16,-1-7-50 16,5-5-21-16,-1-4-26 15</inkml:trace>
          <inkml:trace contextRef="#ctx0" brushRef="#br0" timeOffset="24744.4212">478 1958 168 0,'32'-40'63'0,"-23"40"-34"0,5-4-8 0,4-4 22 15,5-5-12-15,0 5-6 16,-5 0 3-16,0 0 2 16,0 0-16-16,1 0-8 0,-1 4-4 15,0 0-2-15,0 0 0 16,1 0-25-16,-6-4-8 15,1 0-18-15,0-4-7 16,-1-5-12 0,-8-3-31-16,8 0 31 0</inkml:trace>
        </inkml:traceGroup>
        <inkml:traceGroup>
          <inkml:annotationXML>
            <emma:emma xmlns:emma="http://www.w3.org/2003/04/emma" version="1.0">
              <emma:interpretation id="{14ECB42C-2297-438B-985E-A14C9B3FA46B}" emma:medium="tactile" emma:mode="ink">
                <msink:context xmlns:msink="http://schemas.microsoft.com/ink/2010/main" type="inkWord" rotatedBoundingBox="26649,2558 27231,2415 27442,3271 26859,3415"/>
              </emma:interpretation>
              <emma:one-of disjunction-type="recognition" id="oneOf7">
                <emma:interpretation id="interp35" emma:lang="ko-KR" emma:confidence="0">
                  <emma:literal>』</emma:literal>
                </emma:interpretation>
                <emma:interpretation id="interp36" emma:lang="ko-KR" emma:confidence="0">
                  <emma:literal>ㅗ</emma:literal>
                </emma:interpretation>
                <emma:interpretation id="interp37" emma:lang="ko-KR" emma:confidence="0">
                  <emma:literal>」</emma:literal>
                </emma:interpretation>
                <emma:interpretation id="interp38" emma:lang="ko-KR" emma:confidence="0">
                  <emma:literal>d</emma:literal>
                </emma:interpretation>
                <emma:interpretation id="interp3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24968.4758">843 1432 168 0,'-5'-32'66'0,"5"28"-36"0,-4-4 4 15,4 8 31-15,0 0-11 16,0 0-2-16,0 8-18 15,0-4-7-15,0 4-15 16,4 4-8-16,1 4-2 0,-1 13 0 16,5 7 1-16,0 0-4 15,1 5-1-15,8 7 1 16,0-3 0-16,9 8 3 16,1 7 1-16,-6-3-12 15,-3-5-7-15,-10-3-16 16,-5-8-7-16,-4-5-41 0,-13-4-18 15,-15-11-4 1</inkml:trace>
          <inkml:trace contextRef="#ctx0" brushRef="#br0" timeOffset="25208.1789">683 2116 316 0,'-9'16'118'0,"9"-12"-64"0,0 12-37 0,0-7 46 15,5 19-19 1,4-16-23-16,5 8-10 16,4-4-8-16,9-3-3 0,5-1 1 0,0 0-1 15,18-12 2-15,0 0-3 16,-4-8-2-16,-1-12-1 16,1-9 0-16,-5-7-41 15,-5-5-18-15,5-27-50 16,-5-1-20-16,-4 0 19 15</inkml:trace>
        </inkml:traceGroup>
        <inkml:traceGroup>
          <inkml:annotationXML>
            <emma:emma xmlns:emma="http://www.w3.org/2003/04/emma" version="1.0">
              <emma:interpretation id="{238B7215-92EE-44CC-8064-9991F34B40C7}" emma:medium="tactile" emma:mode="ink">
                <msink:context xmlns:msink="http://schemas.microsoft.com/ink/2010/main" type="inkWord" rotatedBoundingBox="27066,2393 27744,2227 27977,3173 27299,3340"/>
              </emma:interpretation>
              <emma:one-of disjunction-type="recognition" id="oneOf8">
                <emma:interpretation id="interp40" emma:lang="ko-KR" emma:confidence="0">
                  <emma:literal>몰</emma:literal>
                </emma:interpretation>
                <emma:interpretation id="interp41" emma:lang="ko-KR" emma:confidence="0">
                  <emma:literal>롤</emma:literal>
                </emma:interpretation>
                <emma:interpretation id="interp42" emma:lang="ko-KR" emma:confidence="0">
                  <emma:literal>픈</emma:literal>
                </emma:interpretation>
                <emma:interpretation id="interp43" emma:lang="ko-KR" emma:confidence="0">
                  <emma:literal>홀</emma:literal>
                </emma:interpretation>
                <emma:interpretation id="interp44" emma:lang="ko-KR" emma:confidence="0">
                  <emma:literal>졸</emma:literal>
                </emma:interpretation>
              </emma:one-of>
            </emma:emma>
          </inkml:annotationXML>
          <inkml:trace contextRef="#ctx0" brushRef="#br0" timeOffset="26333.3726">1020 1416 244 0,'-54'20'90'0,"49"-4"-48"0,5-3-29 0,0-5 22 16,0-8 4-16,18 0 3 15,5-8-22-15,9-9-9 16,0-7-8-16,0 0-3 0,9-9 1 15,-5-3 1-15,5 4 1 16,-5 3-6-16,-4 5 0 16,-4 8-10-16,-6 4-4 15,-3 0 0-15,-6 3 2 16,-4 5 7-16,0 17 2 0,-4-1 6 16,-5 12 2-16,-5 4-3 15,-8 9 1-15,-1 3 2 16,-9 5 1-16,5 3-4 15,5-3 1-15,-1-9-5 16,0-3-1-16,5-9-8 16,5 0-4-16,13-16 10 15,9-16 1 1,0-12 3-16,0 0 5 16,1-1 1-16,-6 1 8 15,1 0 4-15,-1 8-1 16,-3 0 0-16,-1 4-3 15,0-1 1-15,-5 5-8 16,-4 4-2-16,5 4-1 0,-5-4 0 16,4 9 0-16,-4 11 0 15,-4-4 0-15,-1 8 2 16,-4 1-8-16,-9-1-3 16,-9 0-2-16,-1 0-1 15,1 1 4-15,0-1 3 16,4 0 14-16,5-4 6 15,0-3 8-15,8-1 3 16,6-4-5-16,4-4-2 16,9-8-5-16,18-4 1 15,1-8-8-15,4-4-4 16,4-5-2-16,5 1-1 0,4-8 0 16,-4-9 0-16,5 9 0 15,-1-4 2-15,-8 8 3 16,-5 3 2-16,-9 5-3 15,-14 8-1 1,-5 8 1-16,-13 12-5 16,-5 0 1-16,1 9-2 15,-5 3-2-15,-10 8-11 16,-4 5-2-16,1 3 6 16,-1 13 3-16,-18 3 6 15,4 1 1-15,5-4 9 16,5-5 7-16,4 1 6 15,9-17 2-15,5-4-8 0,9-7-4 16,0-5-6-16,18-16-4 16,9-12 0-16,9-4 1 15,5-13-1-15,5-11-1 16,-1 3 1-16,5 1-1 16,-9 8-3-16,4-1 2 15,-8 9 1-15,3 4 2 16,-12 8 1-16,-6 8 1 15,-4 8-2-15,-4 4-2 16,-1 24 1-16,-4 1-1 16,0-1 0-16,0 1 0 15,0-1-3-15,5-12 0 0,0-3-1 16,13 3 3-16,9-12-2 16,-4-4 1-16,4-8-20 15,0-12-10-15,1-8-42 16,-1-17-15-16,-4-15-52 15</inkml:trace>
        </inkml:traceGroup>
        <inkml:traceGroup>
          <inkml:annotationXML>
            <emma:emma xmlns:emma="http://www.w3.org/2003/04/emma" version="1.0">
              <emma:interpretation id="{31E4BE18-EE21-4A76-87DD-EAADA136DFD8}" emma:medium="tactile" emma:mode="ink">
                <msink:context xmlns:msink="http://schemas.microsoft.com/ink/2010/main" type="inkWord" rotatedBoundingBox="27782,2367 28380,2220 28531,2836 27933,2983"/>
              </emma:interpretation>
              <emma:one-of disjunction-type="recognition" id="oneOf9">
                <emma:interpretation id="interp45" emma:lang="ko-KR" emma:confidence="0">
                  <emma:literal>처</emma:literal>
                </emma:interpretation>
                <emma:interpretation id="interp46" emma:lang="ko-KR" emma:confidence="0">
                  <emma:literal>허</emma:literal>
                </emma:interpretation>
                <emma:interpretation id="interp47" emma:lang="ko-KR" emma:confidence="0">
                  <emma:literal>더</emma:literal>
                </emma:interpretation>
                <emma:interpretation id="interp48" emma:lang="ko-KR" emma:confidence="0">
                  <emma:literal>히</emma:literal>
                </emma:interpretation>
                <emma:interpretation id="interp49" emma:lang="ko-KR" emma:confidence="0">
                  <emma:literal>떠</emma:literal>
                </emma:interpretation>
              </emma:one-of>
            </emma:emma>
          </inkml:annotationXML>
          <inkml:trace contextRef="#ctx0" brushRef="#br0" timeOffset="27114.1699">1808 1311 260 0,'-46'20'99'0,"37"-4"-54"0,-4 21-28 0,-6-25 25 15,1 0 9-15,0 0 5 16,4-8-29-16,14-8-13 16,5-4-10-16,13-4-4 0,0 0 1 15,0-5-6-15,5 5-1 16,-5 0 5-16,1-8 5 15,-1 20-4-15,0 0 0 16,-4 0-2-16,-14 8 0 16,0 8 6-16,0 8 2 15,-9 5-5-15,0 7-2 16,-5 5 0-16,0-1 2 16,1 1-2-16,-6 3 0 0,15-11-1 15,4-1 0-15,4-8-3 16,5-4 1-16,10-3 2 15,-1-5 1-15,0-8 1 16,5 0 2-16,-5-4-1 16,9-4 2-16,-4 0-4 15,-5-4 0-15,-4 0-4 16,-14-9 1 0,-5 1 2-16,-4 0 1 15,0 4 1-15,0-8 0 16,5-9 2-16,-1 5-3 15,5-4-2-15,5-1-1 16,-1 1 3-16,19 4-2 16,4-5-1-16,1-11 3 0,-1-5 2 15,0 5 0-15,5-1-1 16,-5 5 1-16,1 4 1 16,-6 3-1-16,-3 9-1 15,-1 4 1-15,-4 4-1 16,-5 4 4-16,0 4 2 15,-9 4 4-15,9 8 4 16,-9 4-4-16,0 12 0 16,0 13-6-16,0 7-1 15,0 5-1-15,0 7-2 16,0-15 3-16,0 24 0 16,0-17-1-16,0 13-2 0,0 0-2 15,0-13-1-15,0-7-23 16,0-13-56-1,0-8-3-15,0-12-10 16,4-16-1-16,6-12 1 16</inkml:trace>
        </inkml:traceGroup>
        <inkml:traceGroup>
          <inkml:annotationXML>
            <emma:emma xmlns:emma="http://www.w3.org/2003/04/emma" version="1.0">
              <emma:interpretation id="{60F6857D-B1EF-4D3B-A598-4BFB24DB9D85}" emma:medium="tactile" emma:mode="ink">
                <msink:context xmlns:msink="http://schemas.microsoft.com/ink/2010/main" type="inkWord" rotatedBoundingBox="28306,2133 29017,1959 29287,3057 28575,3231"/>
              </emma:interpretation>
              <emma:one-of disjunction-type="recognition" id="oneOf10">
                <emma:interpretation id="interp50" emma:lang="ko-KR" emma:confidence="0">
                  <emma:literal>에</emma:literal>
                </emma:interpretation>
                <emma:interpretation id="interp51" emma:lang="ko-KR" emma:confidence="0">
                  <emma:literal>애</emma:literal>
                </emma:interpretation>
                <emma:interpretation id="interp52" emma:lang="ko-KR" emma:confidence="0">
                  <emma:literal>여</emma:literal>
                </emma:interpretation>
                <emma:interpretation id="interp53" emma:lang="ko-KR" emma:confidence="0">
                  <emma:literal>예</emma:literal>
                </emma:interpretation>
                <emma:interpretation id="interp54" emma:lang="ko-KR" emma:confidence="0">
                  <emma:literal>레</emma:literal>
                </emma:interpretation>
              </emma:one-of>
            </emma:emma>
          </inkml:annotationXML>
          <inkml:trace contextRef="#ctx0" brushRef="#br0" timeOffset="27863.8827">2559 1129 160 0,'-9'8'63'0,"4"8"-34"0,-13 24-5 16,9-15 24-16,-9 7 5 16,-14 0 2-16,-4 13-10 0,-1 16-5 15,5-5-22 1,5-3-7-16,9-5 0 0,4 1-7 0,14-9 0 16,27-7-4-16,-4-9-1 15,5-8 1-15,3-4 0 16,1-7 2-16,0-10 3 15,-5-7-2-15,-4-4 0 16,-5-8 1-16,-8-9 2 16,-10 9-3-16,-10-8-2 15,-3 4 0-15,-5 3 1 16,-14 1-1-16,4 4-1 16,-3-1 1-16,8 5-1 15,5 4-3-15,4-4 2 0,9 0-4 16,14-4 1-16,1-17 0 15,12 1 2-15,6-1-1 16,-1 1 1-16,0-1 4 16,1 5 1-16,-6 4-1 15,10 7-2-15,-4 5 1 16,-10 8-1-16,14 8 0 16,-10 4 0-16,1 8 0 15,-5 5 2-15,-4 23-1 16,9 5-1-16,-10-1 1 15,-3 5 1-15,8-5-3 16,-5 1 0-16,-3 3 1 16,-1-7 2-16,-5-13-14 15,1-4-7-15,-1-32-67 16,1-12 19-16,-5-4 7 16,0-13 27-16,0-27 14 15,0-5 27-15,-5-4 12 16,5-4 21-16,0 0 12 15,0 12-11-15,5 13-4 16,-1 11-5-16,1 9 1 16,4 12 10-1,5 40-21 1,-5-8-11-16,4 37-3 16,6 27-4-16,-6 9 0 15,10 13-1-15,4 7 0 16,1 8-5-16,4 13-1 0,-1-13-24 15,-8-16-10-15,-5-16-21 16,-4-12-9-16,0-17-58 16</inkml:trace>
        </inkml:traceGroup>
        <inkml:traceGroup>
          <inkml:annotationXML>
            <emma:emma xmlns:emma="http://www.w3.org/2003/04/emma" version="1.0">
              <emma:interpretation id="{649D6837-D98D-4436-AE9A-AADA4915DAF4}" emma:medium="tactile" emma:mode="ink">
                <msink:context xmlns:msink="http://schemas.microsoft.com/ink/2010/main" type="inkWord" rotatedBoundingBox="29219,2043 30090,1829 30299,2683 29428,2897"/>
              </emma:interpretation>
              <emma:one-of disjunction-type="recognition" id="oneOf11">
                <emma:interpretation id="interp55" emma:lang="ko-KR" emma:confidence="0">
                  <emma:literal>저</emma:literal>
                </emma:interpretation>
                <emma:interpretation id="interp56" emma:lang="ko-KR" emma:confidence="0">
                  <emma:literal>퍼</emma:literal>
                </emma:interpretation>
                <emma:interpretation id="interp57" emma:lang="ko-KR" emma:confidence="0">
                  <emma:literal>지</emma:literal>
                </emma:interpretation>
                <emma:interpretation id="interp58" emma:lang="ko-KR" emma:confidence="0">
                  <emma:literal>러</emma:literal>
                </emma:interpretation>
                <emma:interpretation id="interp59" emma:lang="ko-KR" emma:confidence="0">
                  <emma:literal>져</emma:literal>
                </emma:interpretation>
              </emma:one-of>
            </emma:emma>
          </inkml:annotationXML>
          <inkml:trace contextRef="#ctx0" brushRef="#br0" timeOffset="29230.5622">3124 1084 180 0,'-14'12'68'0,"14"-8"-36"0,0 4-20 0,9-4 19 16,-4 0 12-16,-5-4 9 15,9 0-11-15,0-4-2 16,5-8-22-16,8-4-12 0,1 0-7 16,4-4 1-16,10-1 0 15,4 5 1-15,-5-8 0 16,-4 4 2-16,4 4 1 16,1 3-1-16,-10 5-2 15,-4 12 1-15,-5 4-1 16,-4 1 0-16,-5 7 0 15,-4 4 2-15,-5 8 1 0,-5 1-4 16,-4 11 1-16,-5 17 2 16,-4-9 1-16,4-3-1 15,-18-5-2-15,1-3-2 16,12-9 1-16,-8-8-21 16,13-4-10-16,5-7-9 15,0-5-2-15,18-17 10 16,10 5 19-1,-1-16 10-15,0 4-1 16,-4-8 2-16,13 3 14 16,-9 9 9-16,9 4-5 15,1 0-3-15,-5 4 1 16,8 0 2-16,-3 4-6 16,8 12-1-16,5-12-4 0,-9 8-1 15,-5 0 1-15,-4 0 0 16,-9-8 2-16,-1 8 1 15,-17-8-6-15,-5 8 0 16,-5-12 1-16,5 0 1 16,-5-1-4-16,1 1 1 15,4 0 6-15,-1-4 4 16,1 0-5-16,9-4-3 16,0-4-1-16,0-1-1 15,19-3 0-15,3-4 2 16,1-5-3-16,0 5 0 15,-14-4 1-15,14-1 2 0,-5 1-3 16,0 0 0-16,-4 3 1 16,-1 9 2-16,-8 0-3 15,9 4 0-15,-5 3 5 16,0 1 5-16,0 8 1 16,-4 0 4-16,-5 4-1 15,9 4 0-15,0 8-1 16,-9 13 0-16,9 7-2 15,-5 4-1-15,-4 9-1 16,14 4 2-16,-9-1 1 16,-1 17 3-16,-4 0-7 15,5-1-2-15,-1-3-5 16,-4 4-1-16,0-9 3 16,9 1 1-16,-4-8-4 15,-5-9 1-15,0-3-18 0,0-9-5 16,0-4-27-16,0-8-8 15,0-8-22-15,0-8-10 16,0-12-26 0</inkml:trace>
        </inkml:traceGroup>
        <inkml:traceGroup>
          <inkml:annotationXML>
            <emma:emma xmlns:emma="http://www.w3.org/2003/04/emma" version="1.0">
              <emma:interpretation id="{4C1F7077-6CBC-4F3F-A586-6316EFC118AD}" emma:medium="tactile" emma:mode="ink">
                <msink:context xmlns:msink="http://schemas.microsoft.com/ink/2010/main" type="inkWord" rotatedBoundingBox="30023,1705 30757,1525 30986,2456 30251,2636"/>
              </emma:interpretation>
              <emma:one-of disjunction-type="recognition" id="oneOf12">
                <emma:interpretation id="interp60" emma:lang="ko-KR" emma:confidence="0">
                  <emma:literal>장</emma:literal>
                </emma:interpretation>
                <emma:interpretation id="interp61" emma:lang="ko-KR" emma:confidence="0">
                  <emma:literal>광</emma:literal>
                </emma:interpretation>
                <emma:interpretation id="interp62" emma:lang="ko-KR" emma:confidence="0">
                  <emma:literal>창</emma:literal>
                </emma:interpretation>
                <emma:interpretation id="interp63" emma:lang="ko-KR" emma:confidence="0">
                  <emma:literal>당</emma:literal>
                </emma:interpretation>
                <emma:interpretation id="interp64" emma:lang="ko-KR" emma:confidence="0">
                  <emma:literal>랑</emma:literal>
                </emma:interpretation>
              </emma:one-of>
            </emma:emma>
          </inkml:annotationXML>
          <inkml:trace contextRef="#ctx0" brushRef="#br0" timeOffset="30206.5293">4021 874 260 0,'0'0'96'0,"4"0"-52"0,23 0-23 15,-17-12 28-15,-1-1-28 16,9 1-9-16,-4-4-8 16,8 0-1-16,-4 0-2 15,1-1-1-15,-1 5 1 0,-4 4-1 16,4 0 2-16,-9 8 1 15,-5 8 1-15,-4 4-2 16,-4 13-2-16,-1 7 1 16,-4 0-1-16,-4 5-3 15,-19-5 0-15,0 1-18 16,5-1-7-16,-5-4-5 16,9-7 0-16,0-5 7 15,5-4 5-15,4-4 8 16,10-4 4-16,4-4 5 15,4-4 2-15,5-4 6 0,10-4 5 16,8 4 6-16,-4-5 3 16,9 1-3-16,-5 0 1 15,5 4-5-15,0 0-1 16,-1 4-2-16,-3 0 0 16,-1 0-2-16,5 0-1 15,-9 4-3-15,4 0-2 16,-9 0 1-16,-4-4 1 15,-5 0 1-15,0-12 1 16,-13 3-5-16,-1-11-1 0,0 0 1 16,-4-13 0-16,0 1 3 15,0-17 1-15,0-7 14 16,4 7 8-16,-4 5-3 16,9 11-3-16,0 5-11 15,0 11-5-15,0 9-2 16,9 12 1-16,1 21-3 15,-1 11-2-15,4 8 2 16,10 5 0-16,-9 8-2 16,13-5 2-16,-13-3 1 15,4-9 2-15,0-8 1 16,0-7 1-16,-4-17 0 16,13-16 0-16,-8-1-5 15,-1-3-1-15,9-4 3 0,-9 0 1 16,-4-1 0-16,0 9-2 15,-10 0 3-15,5 4 0 16,-9 8-4-16,-9 8-1 16,5 12-2-16,-10 21 3 15,-4 7-2-15,-10 13-1 16,6 0 5-16,-19 20 3 16,9-4-3-16,5-8-1 15,17-9 2-15,15-7 1 16,0-13-1-16,8-7-2 15,5-13 1-15,10-4 1 16,-1-12 3-16,-4-12 2 0,-10-4 8 16,6-4 4-16,-6 0 0 15,-13-13 0-15,-13-7-6 16,-6 7 0-16,1 5-8 16,-27 4-3-1,-5 8-23-15,-5 4-11 0,5 16-70 16,-9 16-31-16,-19-4-15 15</inkml:trace>
        </inkml:traceGroup>
      </inkml:traceGroup>
    </inkml:traceGroup>
    <inkml:traceGroup>
      <inkml:annotationXML>
        <emma:emma xmlns:emma="http://www.w3.org/2003/04/emma" version="1.0">
          <emma:interpretation id="{BB118343-AE08-443C-AF17-E5475920C093}" emma:medium="tactile" emma:mode="ink">
            <msink:context xmlns:msink="http://schemas.microsoft.com/ink/2010/main" type="paragraph" rotatedBoundingBox="25884,4200 32453,3165 32707,4775 26138,581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B0039EB-C176-4547-AAAD-5838C0AA647E}" emma:medium="tactile" emma:mode="ink">
              <msink:context xmlns:msink="http://schemas.microsoft.com/ink/2010/main" type="line" rotatedBoundingBox="25884,4200 32453,3165 32707,4775 26138,5810"/>
            </emma:interpretation>
          </emma:emma>
        </inkml:annotationXML>
        <inkml:traceGroup>
          <inkml:annotationXML>
            <emma:emma xmlns:emma="http://www.w3.org/2003/04/emma" version="1.0">
              <emma:interpretation id="{92E2CE05-B9DE-47AE-B150-B4BF1604033D}" emma:medium="tactile" emma:mode="ink">
                <msink:context xmlns:msink="http://schemas.microsoft.com/ink/2010/main" type="inkWord" rotatedBoundingBox="25939,4548 26824,4408 26989,5452 26103,5591">
                  <msink:destinationLink direction="to" ref="{1E1820C5-4580-49F5-B2E4-09208F6965CA}"/>
                </msink:context>
              </emma:interpretation>
              <emma:one-of disjunction-type="recognition" id="oneOf13">
                <emma:interpretation id="interp65" emma:lang="ko-KR" emma:confidence="0">
                  <emma:literal>4</emma:literal>
                </emma:interpretation>
                <emma:interpretation id="interp66" emma:lang="ko-KR" emma:confidence="0">
                  <emma:literal>ㅬ</emma:literal>
                </emma:interpretation>
                <emma:interpretation id="interp67" emma:lang="ko-KR" emma:confidence="0">
                  <emma:literal>ㅨ</emma:literal>
                </emma:interpretation>
                <emma:interpretation id="interp68" emma:lang="ko-KR" emma:confidence="0">
                  <emma:literal>山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0553.4045">87 3533 156 0,'-14'-5'60'0,"10"10"-32"0,-1-1-6 15,5-4 23-15,0-4-1 16,0-1 4-16,0 5-12 16,0 0-2-16,0 0-19 15,0 0 2-15,-4 25 7 16,-1 3-8-16,-4 4-9 16,0 5-4-16,0 11-2 0,0 9-1 15,0 4 0-15,-1 4 0 16,-3-5 0-16,-1-3 0 15,0 8-3-15,5-5 2 16,-9-7 1-16,14-9 0 16,-1-7-3-16,5-5 0 15,9-7-1-15,5-5 3 16,-1-8 0-16,10-8 1 16,9-4-3-16,9-4 0 15,18-12 2-15,5-9 2 16,4 1-2-16,1 0-2 15,8-4 2-15,-9 3 0 0,-4 1 3 16,-5 4 1-16,-9 0-1 16,-9-1 1-16,-4 5-2 15,-10 4-1-15,-4 4-21 16,-5 0-9-16,-9 0-45 16,-4-8-16-16,-10-1-21 15</inkml:trace>
          <inkml:trace contextRef="#ctx0" brushRef="#br0" timeOffset="40822.5262">460 3354 292 0,'-23'37'110'0,"28"-29"-60"0,0 28-25 0,-5-19 31 16,0 7-28-16,0 16-10 15,-5 9-9-15,0 12-4 16,1 7-3-16,-1 13-4 0,1 0-1 16,4 0 2-16,0 4 0 15,0-4 3-15,4-8 1 16,5-8-17-16,1-9-5 16,-1-7-26-16,0-13-12 15,0-7-31-15,5-21-14 16,-5-12 1-1</inkml:trace>
        </inkml:traceGroup>
        <inkml:traceGroup>
          <inkml:annotationXML>
            <emma:emma xmlns:emma="http://www.w3.org/2003/04/emma" version="1.0">
              <emma:interpretation id="{F832F5BB-3249-4C5E-8237-6F4EEAB6CFD2}" emma:medium="tactile" emma:mode="ink">
                <msink:context xmlns:msink="http://schemas.microsoft.com/ink/2010/main" type="inkWord" rotatedBoundingBox="26762,4486 27505,4369 27663,5373 26920,5490"/>
              </emma:interpretation>
              <emma:one-of disjunction-type="recognition" id="oneOf14">
                <emma:interpretation id="interp70" emma:lang="ko-KR" emma:confidence="0">
                  <emma:literal>세</emma:literal>
                </emma:interpretation>
                <emma:interpretation id="interp71" emma:lang="ko-KR" emma:confidence="0">
                  <emma:literal>메</emma:literal>
                </emma:interpretation>
                <emma:interpretation id="interp72" emma:lang="ko-KR" emma:confidence="0">
                  <emma:literal>게</emma:literal>
                </emma:interpretation>
                <emma:interpretation id="interp73" emma:lang="ko-KR" emma:confidence="0">
                  <emma:literal>채</emma:literal>
                </emma:interpretation>
                <emma:interpretation id="interp74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41617.8098">733 3488 264 0,'-45'28'101'0,"36"17"-54"0,0 7-31 15,4-35 29-15,-4-5-11 16,9-4-2-16,0-4-21 16,5-12-8-16,4 0-3 15,4 0-1-15,6-9 1 0,-1 13-3 16,0 0 2-16,5 4-1 16,-5 12 0-16,0 9 2 0,-4 3 0 15,-5 12 2-15,-5 5 1 16,-4 7 5-1,-4 13 5-15,-5 0-16 0,-5-4-5 16,1-9-1-16,-1-7 3 16,0-9-37-16,5-8-13 15,0-12-29-15,4-12-10 16,1-12 22 0,4-20 14-16,9-13 34 15,5-7 41-15,4-1 20 16,5 5 12-16,-1 3 3 15,10-4-1-15,0 1 1 16,9 7-15-16,-9 5-4 0,-5 16-19 16,1 12-8-16,-1 16-1 15,-4 4-3-15,-5 8-1 0,0 17 1 16,0-5 1-16,-4 0-1 16,0 9 2-16,-5-9-4 15,0 5 2 1,-5-21 4-1,1-24-4 1,0-8-3-16,-1-5 3 16,5-7 1-16,0-4 0 15,0-21-2-15,0 4-2 16,14-7-1-16,-9 3 4 16,0 5 1-16,-1-5 0 15,5-4-2-15,-4 13 1 16,0 7-1-16,-5 9 8 0,0 8 5 15,0 4 0-15,-4 16 0 16,-1 4-3-16,1 16-1 16,-1 4-1-16,1 13 2 15,-1 15 1-15,-4 9 3 16,5 4-5-16,-5 3-3 16,4 30-1-16,1-9 1 15,0-4-5-15,-1 4-1 16,1-8-7-16,-1-9-3 15,5-11-32-15,-4-12-12 16,4-13-33-16,-4-12-10 0</inkml:trace>
        </inkml:traceGroup>
        <inkml:traceGroup>
          <inkml:annotationXML>
            <emma:emma xmlns:emma="http://www.w3.org/2003/04/emma" version="1.0">
              <emma:interpretation id="{C6C28EEA-40B7-40E5-8DC4-B19B69447887}" emma:medium="tactile" emma:mode="ink">
                <msink:context xmlns:msink="http://schemas.microsoft.com/ink/2010/main" type="inkWord" rotatedBoundingBox="27595,4386 28109,4305 28266,5302 27752,5383"/>
              </emma:interpretation>
              <emma:one-of disjunction-type="recognition" id="oneOf15">
                <emma:interpretation id="interp75" emma:lang="ko-KR" emma:confidence="0">
                  <emma:literal>외</emma:literal>
                </emma:interpretation>
                <emma:interpretation id="interp76" emma:lang="ko-KR" emma:confidence="0">
                  <emma:literal>의</emma:literal>
                </emma:interpretation>
                <emma:interpretation id="interp77" emma:lang="ko-KR" emma:confidence="0">
                  <emma:literal>디</emma:literal>
                </emma:interpretation>
                <emma:interpretation id="interp78" emma:lang="ko-KR" emma:confidence="0">
                  <emma:literal>터</emma:literal>
                </emma:interpretation>
                <emma:interpretation id="interp79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42308.5508">1708 3269 260 0,'-41'9'99'0,"13"27"-54"0,-3-8-20 15,17-16 31-15,-4 5-28 16,-5-1-10-16,0 4-7 16,5-4-3-16,0 4-4 15,9-3-5-15,4-1 0 0,5 8-1 16,9-12-2-16,9-8 3 0,5-8 0 15,9-8 3-15,4-4 1 16,-4-4-1-16,-4-1-2 16,-6 1 3-16,-3 0 2 15,-10 8-4-15,-5 4-3 16,-31 28-30 0,4 8-5-16,-9 25-1 15,0 0 13-15,5-1 10 16,4-3 10-16,5-5 3 15,14-3 6-15,4-9 2 16,4-8 9-16,10-7 2 16,4-5 5-16,18-12 3 0,5-4-9 15,0-8-4-15,0-5-7 16,-4-3-2-16,-5-8 1 16,-5 3 2-16,-4-11-12 15,0 0-5-15,-5 3-9 16,-5 1-2-16,1 0 7 15,-5-5 4-15,-9 5 4 16,9-9 5-16,-4-3 3 16,-5 3 2-16,0 9 18 15,13 0 9-15,-13 7 0 16,10 9 2-16,-1 4-7 16,-14 8-1-16,5 8-7 15,0 20-2-15,0 9-1 16,-4 15 2-16,4 13-7 15,0 12-3-15,9 4-3 0,-5 3-3 16,5 22-2-16,0-9 1 16,1-8 1-16,3-12 2 15,-4-1-1-15,0-3-1 16,1-12-26-16,-6-17-10 16,5-23-127-1</inkml:trace>
        </inkml:traceGroup>
        <inkml:traceGroup>
          <inkml:annotationXML>
            <emma:emma xmlns:emma="http://www.w3.org/2003/04/emma" version="1.0">
              <emma:interpretation id="{DB833BFC-BFDC-452A-B126-079A6973B555}" emma:medium="tactile" emma:mode="ink">
                <msink:context xmlns:msink="http://schemas.microsoft.com/ink/2010/main" type="inkWord" rotatedBoundingBox="28544,3969 29389,3836 29598,5164 28754,5297"/>
              </emma:interpretation>
              <emma:one-of disjunction-type="recognition" id="oneOf16">
                <emma:interpretation id="interp80" emma:lang="ko-KR" emma:confidence="0">
                  <emma:literal>탭</emma:literal>
                </emma:interpretation>
                <emma:interpretation id="interp81" emma:lang="ko-KR" emma:confidence="0">
                  <emma:literal>텝</emma:literal>
                </emma:interpretation>
                <emma:interpretation id="interp82" emma:lang="ko-KR" emma:confidence="0">
                  <emma:literal>팹</emma:literal>
                </emma:interpretation>
                <emma:interpretation id="interp83" emma:lang="ko-KR" emma:confidence="0">
                  <emma:literal>땝</emma:literal>
                </emma:interpretation>
                <emma:interpretation id="interp84" emma:lang="ko-KR" emma:confidence="0">
                  <emma:literal>댑</emma:literal>
                </emma:interpretation>
              </emma:one-of>
            </emma:emma>
          </inkml:annotationXML>
          <inkml:trace contextRef="#ctx0" brushRef="#br0" timeOffset="53013.4576">2536 3079 144 0,'-4'0'55'0,"4"0"-30"0,0 4-1 16,0-4 22-16,0 0-10 15,0 0-3-15,0 0-8 16,4 4-4-16,5-4-11 16,1 0 7-16,-1 0 3 0,4-4-6 15,-4-4-1-15,14 0-7 16,5 0-2-16,-1-4-4 0,0 0-3 15,-4-8 2-15,0 7 0 16,-5 1-41-16,-4 0-17 16,4 4-126-1,-14 20 70 1</inkml:trace>
          <inkml:trace contextRef="#ctx0" brushRef="#br0" timeOffset="54047.3247">2486 3371 188 0,'-9'12'71'0,"14"-16"-38"0,-5 4-10 16,4-4 24-16,1-4-13 15,13-1-5-15,0-23-12 16,5 0-6-16,4-1-6 16,10 1-6-16,-5 0 0 0,-1 3 1 15,-3 1 0-15,-10 4-3 16,5 3 2-16,-5 5-23 15,-4 0-10-15,-5 4-9 16,-5 4-1-16,-4 4 2 16,-4 0 1-16,-1 4 20 15,-13 0 10-15,4 8 8 16,-13 0 2-16,4 0 20 16,5 4 12-16,0 0 11 15,0 4 4-15,-1 1-9 16,6 3-3-16,-5 8-13 0,4 13-3 15,0-1-8-15,5-3-4 16,0-5 1-16,4 0 2 16,5 1 0-16,10-9 0 15,3-4-3-15,1-4-1 16,18-16-3-16,0 0 1 16,4-4 0-16,-4-4 1 15,0-4-2-15,0-12-2 16,0 0 5-16,-5-9 1 15,-4 1-13-15,-5-1-8 16,0 1-19-16,-4 0-6 0,-1 3 5 16,-4 1 6-16,1 0 17 15,-6-1 9-15,1-3 1 16,-1 4 1-16,-4-5 12 16,9 5 5-16,-9 8 9 15,5 4 5-15,-5 3-3 16,0 13-2-16,0 0-9 15,4 21-5 1,-4 3-6-16,5 12-4 16,-5 1 0-16,5-1-1 15,-1 9 2-15,-4-9-3 16,0 9 0-16,0-5 1 16,0-12 0-16,0-3 2 15,0-5 1-15,-4-12-1 16,4 0 1-16,0-8-4 0,0-8 0 15,0-12-1-15,0 0 0 16,4-1 2-16,10-3 0 16,-1-4 0-16,6-1 0 15,8 1 0-15,-9-4 0 16,5-1 0-16,-5 1 0 16,0 0 2-16,-4-1 3 15,0-3-2-15,-1 3-2 16,-4 5-3-16,5 0 1 15,-5 3 5-15,0 1 5 16,0 4-3-16,-4 4 2 16,-5 4-1-16,9-1 1 0,-9 5 0 15,0 8 0 1,0 13-4 0,0 7-3-16,0 12 0 15,0 9 1-15,0 3-3 16,0 5 0-16,0 3 1 15,0-3 0-15,5 16-3 16,-5-1 2-16,0-7-4 16,4 0 1-16,-4-9-20 15,0-7-7-15,-4 7-61 16,-1-7-23 0,-4 7-38-1,-5-7 58-15</inkml:trace>
          <inkml:trace contextRef="#ctx0" brushRef="#br0" timeOffset="54544.4208">2687 3715 208 0,'-10'0'77'0,"10"4"-42"0,0-4-1 0,0 0 31 16,0 0-20-16,0 0-5 16,5 8-24-16,-5 4-10 15,5 4-4-15,-1 8-5 0,10 1 2 0,-1 23 1 16,6-3 0-16,3 3-3 16,1-7 2-16,5-5 1 15,3 1 2-15,1-9-3 16,5-4 0-16,-5-4 1 15,9-11 2-15,-5-5-10 16,-9-12-2-16,1-1-13 16,-6-15-5-16,1-8 1 15,-5-9 2-15,-4 5 9 16,-9-1 7-16,4 5 6 16,-5 0 4-16,1 3 2 15,-1 5 1-15,-4 4 2 16,0 4 3-16,0 4 7 15,0 3 4-15,0 9-8 0,0 9-4 16,0 3-5-16,0 4-3 16,0 8 1-16,0-4-1 15,0 1-18-15,-4 7-8 16,-5 0-24-16,0 1-8 16,-23-1-41-1</inkml:trace>
          <inkml:trace contextRef="#ctx0" brushRef="#br0" timeOffset="54696.4147">2819 4095 216 0,'4'-8'82'0,"5"-4"-44"0,5 4-25 0,0 0 24 16,4-13-6-16,5-7-1 0,8-4-12 16,15-5-6-16,0-3-7 15,-6-1-19-15,6 1-8 0,-5-17-106 16</inkml:trace>
        </inkml:traceGroup>
        <inkml:traceGroup>
          <inkml:annotationXML>
            <emma:emma xmlns:emma="http://www.w3.org/2003/04/emma" version="1.0">
              <emma:interpretation id="{A15EBED3-E5A3-4C9C-9C3F-BE4F9D68AED0}" emma:medium="tactile" emma:mode="ink">
                <msink:context xmlns:msink="http://schemas.microsoft.com/ink/2010/main" type="inkWord" rotatedBoundingBox="29470,3992 30021,3905 30216,5139 29664,5226"/>
              </emma:interpretation>
              <emma:one-of disjunction-type="recognition" id="oneOf17">
                <emma:interpretation id="interp85" emma:lang="ko-KR" emma:confidence="0">
                  <emma:literal>중</emma:literal>
                </emma:interpretation>
                <emma:interpretation id="interp86" emma:lang="ko-KR" emma:confidence="0">
                  <emma:literal>뭉</emma:literal>
                </emma:interpretation>
                <emma:interpretation id="interp87" emma:lang="ko-KR" emma:confidence="0">
                  <emma:literal>룽</emma:literal>
                </emma:interpretation>
                <emma:interpretation id="interp88" emma:lang="ko-KR" emma:confidence="0">
                  <emma:literal>증</emma:literal>
                </emma:interpretation>
                <emma:interpretation id="interp89" emma:lang="ko-KR" emma:confidence="0">
                  <emma:literal>충</emma:literal>
                </emma:interpretation>
              </emma:one-of>
            </emma:emma>
          </inkml:annotationXML>
          <inkml:trace contextRef="#ctx0" brushRef="#br0" timeOffset="55926.0012">3506 2930 256 0,'-18'4'96'0,"13"24"-52"0,-4-8-18 0,9-8 29 0,-9-4-5 16,9 0 3-16,0-3-13 16,0-5-4-16,0 0-20 15,0-13-12-15,18 1-4 0,-4-16 0 16,4 8 0-16,5-1 0 15,0 5 2-15,4 0-3 16,-9 4 0-16,10 0 1 16,-1 4 0-16,-4 0 0 15,-10 4 0-15,6 4-3 16,-6 8 2-16,-13 8-1 16,0 8 0-16,-13 4 2 15,3 5 0-15,-12 11-3 16,3-3 0-16,-3-1-14 15,-1 5-4-15,-4 7-11 16,4-7-5-16,5-9 2 16,4-7 4-16,0-9 6 0,5-4 5 15,5-4 10-15,4-8 5 16,0-4 4-16,4-12 3 16,5-8 10-16,5 0 7 15,4-1-6-15,0 1 0 16,14 0-3-16,5 0 1 15,4-5-2-15,0 5 0 16,-5 0-8-16,-4 0 0 16,4 4 1-16,-13 3 3 15,4 5-4-15,-8 4-3 16,-6 0-17-16,-8 8-5 0,-5 8-34 16,-5 9-13-1,-13 11-23-15,-23 21-32 16,-4-1 45-16,-1 5 103 15,-4 8 53-15,4 3 13 16,1-7 4-16,-1-4-21 16,1-9-9-16,13-7-35 15,14-13-1-15,0-4 2 0,8-7-12 16,10-17-1-16,14-4 0 16,4-21 0-16,14-7-6 15,5 0-3-15,8-9-6 16,5 5 0-16,-4-1 0 15,-10 9 2-15,5 0-3 16,-9 3 0-16,-5 9 3 16,-4 0 3-16,-9 4-4 15,-1 4-3-15,-8 0-2 0,-5 16 3 16,0 4 2 0,0 8-2-16,-5 0-2 15,-4 5 2-15,-9 15 2 16,0 1-2-16,-9 3 0 15,4 5 1-15,0 3 2 16,5 17-3-16,4 0 0 16,1-4-1-16,13-13-2 15,9-3 3-15,13-13 2 16,1-3-2-16,0-13 0 16,0-4 3-16,-1-16 3 15,1-8-2-15,-5-4 0 0,1-21 5 16,-6 1 5-1,-8 0-1-15,9-1 3 0,-14 1-6 16,0 4-1-16,-5 3-4 16,-4 5-3-16,-5 4-3 15,-18 4 1-15,0 8-19 16,-13 4-7-16,13 4-41 16,-4 4-17-16,4 4-74 15</inkml:trace>
        </inkml:traceGroup>
        <inkml:traceGroup>
          <inkml:annotationXML>
            <emma:emma xmlns:emma="http://www.w3.org/2003/04/emma" version="1.0">
              <emma:interpretation id="{F31C648D-A255-4577-BD10-7993E78127B5}" emma:medium="tactile" emma:mode="ink">
                <msink:context xmlns:msink="http://schemas.microsoft.com/ink/2010/main" type="inkWord" rotatedBoundingBox="30354,3835 31531,3650 31690,4659 30513,4845"/>
              </emma:interpretation>
              <emma:one-of disjunction-type="recognition" id="oneOf18">
                <emma:interpretation id="interp90" emma:lang="ko-KR" emma:confidence="0">
                  <emma:literal>재</emma:literal>
                </emma:interpretation>
                <emma:interpretation id="interp91" emma:lang="ko-KR" emma:confidence="0">
                  <emma:literal>제</emma:literal>
                </emma:interpretation>
                <emma:interpretation id="interp92" emma:lang="ko-KR" emma:confidence="0">
                  <emma:literal>페</emma:literal>
                </emma:interpretation>
                <emma:interpretation id="interp93" emma:lang="ko-KR" emma:confidence="0">
                  <emma:literal>체</emma:literal>
                </emma:interpretation>
                <emma:interpretation id="interp94" emma:lang="ko-KR" emma:confidence="0">
                  <emma:literal>궤</emma:literal>
                </emma:interpretation>
              </emma:one-of>
            </emma:emma>
          </inkml:annotationXML>
          <inkml:trace contextRef="#ctx0" brushRef="#br0" timeOffset="57792.2027">4285 3148 204 0,'-14'0'77'0,"14"0"-42"0,0 4-21 0,0-4 20 16,0 0 0-16,0-4 5 15,9-4-20-15,0-8-6 16,5 0-8-16,4-5-6 0,18-3-2 15,1-4 2-15,-5-9 2 16,13 1 0-16,-13 4-1 16,9 7-2-16,-4-3 1 15,4 8 1-15,-5 3 2 16,-9 5-1-16,-4 0-1 16,4 4 1-16,-13 4 1 15,-9 4 1-15,8 8 1 0,-13 16-5 16,-13 5 1-16,3 3 0 15,-3 9 2-15,-5 3-1 16,-5 5 2-16,0 3-2 16,0 9-1-16,-9-4-2 15,14-5 1-15,0-3-19 16,0-13-7-16,4-3-6 16,5-5 0-16,4-12 7 15,5-8 3-15,5-12 9 16,4-4 6-16,0-8 9 15,5-8 7-15,0-9 2 16,4 5 2-16,-5 4 5 16,6 3 3-16,-6 5-1 15,1 4 0-15,4 4-17 16,19 20-1-16,-15 0 3 16,10 13-3-1,-9-1 2-15,-5 0-1 0,-4 0-2 16,-5-3 1-16,5-5-1 15,-5-4 0-15,-5-4 0 16,-4-8-3-16,0 0 2 16,0-8 1-16,0 0 0 15,0-33 0 1,0 5 0-16,5 0 2 16,-1-1-3-16,6 1 0 15,-1-1 1-15,4 5 0 16,-4 4-5-16,5-9-1 0,4 9 5 15,-4-5 5 1,0 5-2-16,-1 8-1 0,-8 4 0 16,8 12-4-1,-3 12 0-15,-1 0-1 16,0 4 3-16,-5 8 0 16,5 5 1-16,-4 3 0 15,-5 4 2-15,9 1-3 16,-4 7 0-16,-1 5 1 15,-4-9 2-15,9-8-10 16,-4-7-2-16,8-21-19 16,-13 0-7-16,10-13-12 15,-1-3-5-15,0-4 2 16,-5-8 6 0,5-5 27-16,-4-11 31 0,9-17 14 15,-1-4 10-15,-4-3 4 16,5-1 0-16,-5 0-1 15,-4 12 1-15,8 13-1 16,-8 7-22-16,9 9 7 0,-5 8 5 16,0 4-7-16,0 7-1 15,-5 26-7-15,10 3-1 16,4 12-8-16,-4 1-2 16,4 7 0-16,-4 17 2 15,18 3-3-15,-9 5-2 16,-1 0 0-16,1 24-1 15,0-4 2-15,-5-8 1 0,-4-12 1 16,-5 3 0-16,-5 1-16 16,5-12-4-16,-4-13-27 15,0-7-11-15,-5-25-31 16,9-20-13-16,-5-4 1 16</inkml:trace>
        </inkml:traceGroup>
        <inkml:traceGroup>
          <inkml:annotationXML>
            <emma:emma xmlns:emma="http://www.w3.org/2003/04/emma" version="1.0">
              <emma:interpretation id="{6ABD2A84-0702-43A8-A919-EFFBC590B800}" emma:medium="tactile" emma:mode="ink">
                <msink:context xmlns:msink="http://schemas.microsoft.com/ink/2010/main" type="inkWord" rotatedBoundingBox="31542,3309 32453,3165 32707,4775 31795,4919"/>
              </emma:interpretation>
              <emma:one-of disjunction-type="recognition" id="oneOf19">
                <emma:interpretation id="interp95" emma:lang="ko-KR" emma:confidence="0">
                  <emma:literal>일</emma:literal>
                </emma:interpretation>
                <emma:interpretation id="interp96" emma:lang="ko-KR" emma:confidence="0">
                  <emma:literal>잇</emma:literal>
                </emma:interpretation>
                <emma:interpretation id="interp97" emma:lang="ko-KR" emma:confidence="0">
                  <emma:literal>얼</emma:literal>
                </emma:interpretation>
                <emma:interpretation id="interp98" emma:lang="ko-KR" emma:confidence="0">
                  <emma:literal>임</emma:literal>
                </emma:interpretation>
                <emma:interpretation id="interp99" emma:lang="ko-KR" emma:confidence="0">
                  <emma:literal>인</emma:literal>
                </emma:interpretation>
              </emma:one-of>
            </emma:emma>
          </inkml:annotationXML>
          <inkml:trace contextRef="#ctx0" brushRef="#br0" timeOffset="58207.8853">5696 2501 296 0,'-18'12'112'0,"13"0"-60"0,-18 28-45 0,10-28 23 16,4 17-7-16,-14 3 0 15,0 1-14-15,0 7-6 16,-8 4-2-16,8 5-1 0,14 0 0 16,18-1-5-16,-5-7 1 15,15-5 4-15,3-4 2 16,1-11-3-16,9-9 1 16,0-8 4-16,4-8 5 15,1-8-1-15,-10-9 3 16,-4-7 5-16,-10 0 2 15,-3-1-5-15,-10-3 0 16,-10-4-4-16,-3 3 2 0,-5-11-6 16,-10 11-3-16,5-7-1 15,-4 20 1-15,9 4-3 16,0-9-2-16,-5 17-16 16,14-8-7-16,0 0-45 15,9 0-16-15,9-1-19 16,0-3-5-16,5-4 15 15</inkml:trace>
          <inkml:trace contextRef="#ctx0" brushRef="#br0" timeOffset="58736.7505">6083 2112 304 0,'0'12'112'0,"14"-4"-60"0,-14 17-52 0,0-5 21 16,0 8 10-16,-5 4 7 15,5 1-15-15,0 11-6 16,0-3-10-16,0 3-5 0,0 17-1 16,5-4 1-16,-1-1 3 15,5 5-4-15,5-8-3 16,-5 11-15-16,5 1-4 16,-5-4-20-16,-18 0-7 15,-5-5 19-15,-4 1 11 16,0 8 12-16,-10-5 6 15,-4-7 3-15,-4 0 3 0,-9-5 12 16,4 1 6-16,4 11 7 16,5-11 6-16,0-9-5 15,10-7-2-15,13-9-3 16,-1-8-2-16,10-4-10 16,19-12-4-16,17-12 0 15,5 0 3-15,5-4-6 16,-5 0-2-16,9 0-6 15,-5 3 0-15,1 5 0 16,-14 4 2-16,-1 4-1 16,1 17 2-16,-18 7-2 15,4 4-1-15,-4 0 3 16,4-3 2-16,-4-1 0 16,-1-4 0-16,6 0-3 15,8-11-2-15,0-5 1 16,-4-4 1-16,18-8-17 15,-5-5-6-15,5-19-52 0,-18 4-20 16,4-5-86 0</inkml:trace>
        </inkml:traceGroup>
      </inkml:traceGroup>
    </inkml:traceGroup>
    <inkml:traceGroup>
      <inkml:annotationXML>
        <emma:emma xmlns:emma="http://www.w3.org/2003/04/emma" version="1.0">
          <emma:interpretation id="{B5DCC551-1CDF-4697-8616-8380AFC52F81}" emma:medium="tactile" emma:mode="ink">
            <msink:context xmlns:msink="http://schemas.microsoft.com/ink/2010/main" type="paragraph" rotatedBoundingBox="22258,5579 32013,4406 32707,10171 22952,11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20F994-9093-4824-ACD1-AEE3F7362FAD}" emma:medium="tactile" emma:mode="ink">
              <msink:context xmlns:msink="http://schemas.microsoft.com/ink/2010/main" type="line" rotatedBoundingBox="22316,5518 32197,5114 32271,6919 22389,7323"/>
            </emma:interpretation>
          </emma:emma>
        </inkml:annotationXML>
        <inkml:traceGroup>
          <inkml:annotationXML>
            <emma:emma xmlns:emma="http://www.w3.org/2003/04/emma" version="1.0">
              <emma:interpretation id="{5ACCFBDA-9938-4799-A6F9-61A417CC16C3}" emma:medium="tactile" emma:mode="ink">
                <msink:context xmlns:msink="http://schemas.microsoft.com/ink/2010/main" type="inkWord" rotatedBoundingBox="22316,5518 23558,5467 23625,7099 22382,7150">
                  <msink:destinationLink direction="with" ref="{BED27E2A-E20A-4DD3-9614-9DEFA0A102FA}"/>
                </msink:context>
              </emma:interpretation>
              <emma:one-of disjunction-type="recognition" id="oneOf20">
                <emma:interpretation id="interp100" emma:lang="ko-KR" emma:confidence="0">
                  <emma:literal>P</emma:literal>
                </emma:interpretation>
                <emma:interpretation id="interp101" emma:lang="ko-KR" emma:confidence="0">
                  <emma:literal>9</emma:literal>
                </emma:interpretation>
                <emma:interpretation id="interp102" emma:lang="ko-KR" emma:confidence="0">
                  <emma:literal>0</emma:literal>
                </emma:interpretation>
                <emma:interpretation id="interp103" emma:lang="ko-KR" emma:confidence="0">
                  <emma:literal>j</emma:literal>
                </emma:interpretation>
                <emma:interpretation id="interp10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84121.6955">-3382 6046 196 0,'-60'-37'74'0,"38"5"-40"0,-24 12-27 0,28 12 20 16,-5-13-14-16,-4-7-4 15,0-12-6-15,-5-13-3 16,0-12 1-16,0-4-4 0,5-8 2 16,4-8 7-16,5-4 6 15,4 4-4-15,0-4-2 16,10 4 1-16,4 4 2 15,0 9-11-15,9 7-3 16,5 0 0-16,-1 0 2 16,10 9 0-16,0 7 1 15,9 1 2-15,9 3 0 16,0 5 0-16,4 3 0 0,5 5-3 16,5 4 0-1,13-1 2-15,5 9 0 0,0 4-2 16,4 4 2-16,5 8 1 15,-4 4 2-15,-6 4-3 16,-3 8 0-16,-10 8 1 16,-9 8 0-16,0 13 2 15,-4 7 1-15,-15 5-1 16,-3 0 1-16,-5 3 7 16,-19 9 3-16,-8-4 2 15,-10-5 4-15,-4 1-7 16,-10 0 1-16,-4-5-2 15,-9 9 1-15,-9-4-2 16,0-5-1-16,0-3-5 16,5-5-1-16,-5-3-1 0,0-5 1 15,-1-7-2-15,6-1-1 16,4-8-2 0,5 0 1-16,4-3-1 0,9-5 0 15,0-4-11-15,5 0-7 16,4 0-5-16,5-4-2 15,0 0-23-15,5-4-8 16,-1-4-37 0,5 4-24-16,0-4 54 15</inkml:trace>
        </inkml:traceGroup>
        <inkml:traceGroup>
          <inkml:annotationXML>
            <emma:emma xmlns:emma="http://www.w3.org/2003/04/emma" version="1.0">
              <emma:interpretation id="{2EE5CE48-7210-4825-AEA7-A6AA33DCB384}" emma:medium="tactile" emma:mode="ink">
                <msink:context xmlns:msink="http://schemas.microsoft.com/ink/2010/main" type="inkWord" rotatedBoundingBox="26227,6136 27066,6102 27108,7130 26269,7164"/>
              </emma:interpretation>
              <emma:one-of disjunction-type="recognition" id="oneOf21">
                <emma:interpretation id="interp105" emma:lang="ko-KR" emma:confidence="0">
                  <emma:literal>처</emma:literal>
                </emma:interpretation>
                <emma:interpretation id="interp106" emma:lang="ko-KR" emma:confidence="0">
                  <emma:literal>치</emma:literal>
                </emma:interpretation>
                <emma:interpretation id="interp107" emma:lang="ko-KR" emma:confidence="0">
                  <emma:literal>채</emma:literal>
                </emma:interpretation>
                <emma:interpretation id="interp108" emma:lang="ko-KR" emma:confidence="0">
                  <emma:literal>해</emma:literal>
                </emma:interpretation>
                <emma:interpretation id="interp109" emma:lang="ko-KR" emma:confidence="0">
                  <emma:literal>취</emma:literal>
                </emma:interpretation>
              </emma:one-of>
            </emma:emma>
          </inkml:annotationXML>
          <inkml:trace contextRef="#ctx0" brushRef="#br0" timeOffset="60698.7758">142 5552 192 0,'-23'24'74'0,"18"9"-40"0,-4-13-31 15,9-8 15-15,0-12-11 0,0 0-2 16,9-8 10-16,0-4 7 16,5-4-11-16,4-9-6 0,10 1-1 15,8-4-3-15,0-1-1 16,1 5-2-16,-5-8 1 16,0 3 1-16,-5 9 2 15,0 4-1-15,-4 4-1 16,-5 4 1-16,-4 0 1 15,-5 20 1 1,-9 4-1-16,0 12 1 16,-9 5-2-16,-5 11-1 0,-4 5-2 15,-14 3 1-15,-4 5 1 16,-1-4 0-16,1-1 2 16,4-7 3-16,5 7-13 15,4-15-7-15,9-9-12 16,5-8-6-16,5-16 0 15,4-4 0-15,4-8 14 16,14-8 9-16,10-4 6 16,3-4 3-16,1-1 9 15,-4 5 5-15,-1 0 11 16,0 0 5-16,1 7-11 16,3 5-5-16,6 8-4 15,-10 4 1-15,10 4-7 16,-10 5-2-16,0 7-1 15,-4-4 2-15,-5 0-1 16,-4 0 2-16,0 1-2 0,-5-5 2 16,-5 0-13-16,1-4-3 15,-5-8-14-15,0 4-3 16,-14-4 9 0,-9-4 14-1,1-4 13-15,8 0 9 16,0 0-3-16,5-4 1 15,5-1-4-15,13-3 2 16,4 0 0-16,6 0 1 16,-1-17-9-16,0-3-1 15,0 0 0-15,0-1 1 16,1 5-1-16,-6-1-2 0,1 5-6 16,0 4-1-16,-5 4-13 15,0-1-4-15,0 1-3 16,0-12 1-16,-4-5 4 15,-1 5 1-15,1 0 9 16,-5-1 5-16,9 5 7 16,-5 0 2-16,1 3 17 15,-1 5 10-15,1 4 7 16,-5 4 5-16,0 0 0 16,0 3-1-16,0 9-8 15,0 9-5-15,0 7-13 16,0 12-4-16,0 13-2 15,0 7 0-15,0 9 0 16,0 16 2-16,0-5-7 0,5 1-4 16,4 0 2-16,0-4 1 15,0 16 0-15,0-12-2 16,0-13-15-16,9-11-7 16,-4-13-20-16,0-8-9 15,-5-7-14-15,0-9-5 16,9-21-17-1</inkml:trace>
          <inkml:trace contextRef="#ctx0" brushRef="#br0" timeOffset="59749.672">132 5046 180 0,'-13'0'68'0,"17"4"-36"0,1 0-37 0,-1 0 12 16,6 4-6-16,-1 0-1 0,4 5-2 16,1 3 1-16,9-8 1 15,4 0 0-15,0 0 0 0,1-4-3 16,-1 0 2-16,-4 0-1 15,-5 0-2-15,-4 4-57 16,-1 0-39 0,-4 5 37-16</inkml:trace>
        </inkml:traceGroup>
        <inkml:traceGroup>
          <inkml:annotationXML>
            <emma:emma xmlns:emma="http://www.w3.org/2003/04/emma" version="1.0">
              <emma:interpretation id="{1D382F31-4AD3-477F-B091-241A588D0CD2}" emma:medium="tactile" emma:mode="ink">
                <msink:context xmlns:msink="http://schemas.microsoft.com/ink/2010/main" type="inkWord" rotatedBoundingBox="26975,6136 28038,6093 28072,6927 27009,6970"/>
              </emma:interpretation>
              <emma:one-of disjunction-type="recognition" id="oneOf22">
                <emma:interpretation id="interp110" emma:lang="ko-KR" emma:confidence="0">
                  <emma:literal>음</emma:literal>
                </emma:interpretation>
                <emma:interpretation id="interp111" emma:lang="ko-KR" emma:confidence="0">
                  <emma:literal>윤</emma:literal>
                </emma:interpretation>
                <emma:interpretation id="interp112" emma:lang="ko-KR" emma:confidence="0">
                  <emma:literal>읨</emma:literal>
                </emma:interpretation>
                <emma:interpretation id="interp113" emma:lang="ko-KR" emma:confidence="0">
                  <emma:literal>움</emma:literal>
                </emma:interpretation>
                <emma:interpretation id="interp114" emma:lang="ko-KR" emma:confidence="0">
                  <emma:literal>웁</emma:literal>
                </emma:interpretation>
              </emma:one-of>
            </emma:emma>
          </inkml:annotationXML>
          <inkml:trace contextRef="#ctx0" brushRef="#br0" timeOffset="61045.0054">1166 5054 192 0,'-5'-8'74'0,"1"8"-40"0,-1 4-29 16,5 4 19-16,-9 0-2 16,0 8 2-16,0 9-13 15,0-1-7-15,4 4-2 16,5 5-5-16,9 3 2 0,1-3-1 16,8-9 0-16,0-8 11 15,9-8 3-15,1-4 6 16,3-16 1-16,-3-4-2 15,-5 0 0-15,-1-5-5 16,-3-3-2-16,-10 0-4 16,0-4-1-16,-9-9-1 0,-9 5 0 15,-10-9-11-15,-3 21-5 16,-6 8-41-16,1 12-17 16,-5 12-52-1</inkml:trace>
          <inkml:trace contextRef="#ctx0" brushRef="#br0" timeOffset="61259.1116">852 5617 172 0,'9'28'66'0,"5"-24"-36"0,27-28-7 0,-19 12 24 16,15-5-15-16,4-7-6 16,9-12-9-16,4-21-1 0,6 0-9 15,-1 1-2-15,0-5-1 0,0 4 2 16,-4 1 3-16,-1 7-4 15,-8-3-3-15,-10 15-30 16,-8 9-11-16,-24 36-162 31,-8 4 90-31</inkml:trace>
          <inkml:trace contextRef="#ctx0" brushRef="#br0" timeOffset="61346.8371">1389 5503 252 0,'-9'21'96'0,"9"-9"-52"0,0 4-25 0,0 4 29 16</inkml:trace>
          <inkml:trace contextRef="#ctx0" brushRef="#br0" timeOffset="61691.6986">1380 5621 488 0,'0'28'12'16,"0"4"-8"-16,0-3-4 0,0-1 0 16,0-4-3-16,0-7 2 15,0-5-1-15,0 0 0 16,4-12 0-16,6-12 0 15,3-17 2-15,5-7 2 16,10-5-1-16,-1 1-1 16,0 4 1-16,5-1 1 15,-4 9-3-15,3 4 0 16,-12 20 3 0,-10 12 1-16,-14 16-1 15,-8 8-2-15,8 5 1 16,-9-1 1-16,-4 5-3 15,4-5 0-15,5 0 1 16,5-3 2-16,8-9-3 16,5-8 0-16,5-4 1 15,23-12 0-15,-1-8 0 16,5-8 0-16,0-4-11 16,-5-17-5-16,19-7-36 15,0-1-14-15,-10-3-50 16</inkml:trace>
        </inkml:traceGroup>
        <inkml:traceGroup>
          <inkml:annotationXML>
            <emma:emma xmlns:emma="http://www.w3.org/2003/04/emma" version="1.0">
              <emma:interpretation id="{26E83F49-C623-49D0-A434-53BB443C5AE2}" emma:medium="tactile" emma:mode="ink">
                <msink:context xmlns:msink="http://schemas.microsoft.com/ink/2010/main" type="inkWord" rotatedBoundingBox="27846,5910 29675,5835 29712,6740 27883,6815"/>
              </emma:interpretation>
              <emma:one-of disjunction-type="recognition" id="oneOf23">
                <emma:interpretation id="interp115" emma:lang="ko-KR" emma:confidence="0">
                  <emma:literal>와</emma:literal>
                </emma:interpretation>
                <emma:interpretation id="interp116" emma:lang="ko-KR" emma:confidence="0">
                  <emma:literal>똬</emma:literal>
                </emma:interpretation>
                <emma:interpretation id="interp117" emma:lang="ko-KR" emma:confidence="0">
                  <emma:literal>압</emma:literal>
                </emma:interpretation>
                <emma:interpretation id="interp118" emma:lang="ko-KR" emma:confidence="0">
                  <emma:literal>화</emma:literal>
                </emma:interpretation>
                <emma:interpretation id="interp119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62274.7225">2086 4872 220 0,'-32'0'85'0,"-27"-4"-46"0,22 4-30 0,23 0 22 15,-4 4-2-15,-4 0 3 16,3 8-20-16,1 8-6 16,-9 5-5-16,-1 7 16 0,-8 5 9 0,4 3-11 15,9 0-6-15,14 5-8 16,18-13-1-16,10-7-2 15,3-5 0-15,15-12 2 16,4-8 2-16,13-12-1 16,-8-8 2-16,-1-5 0 15,-4-11 1-15,-4-13-2 16,-5 9 1-16,-10-1 0 16,-3 9 1-16,-10 4 2 15,-5 7 3-15,-4 5-26 16,-4 12-11-16,-5 8-21 15,-5 33-8-15,-9 3 15 16,-9 9 8-16,5 11-5 16,4 17-1-16,1-8 16 15,17-4 11-15,5-8 29 0,14-9 11 16,4-7 12-16,5 3 5 16,4-7-6-16,5-9-3 15,4-20-13-15,10-4-6 16,8-4 4-16,-8-8 1 15,-1 0-6-15,-4-12-2 16,-4-1-9-16,-1 1-5 16,-8 0-33-16,-1-8-13 15,-9-9-27-15,0 1-11 16,-4-1-18 0</inkml:trace>
          <inkml:trace contextRef="#ctx0" brushRef="#br0" timeOffset="62818.0504">2468 4791 216 0,'-18'0'82'0,"13"12"-44"0,-4 8-18 16,5-11 24-16,-1 3 0 16,-9 0 1-16,14 0-21 15,10-4-9-15,-1 0-9 16,4 0-7-16,1 8-2 0,13-11 2 15,-4 7 2-15,0 8 2 16,-5-4 1-16,9 4-5 16,-4 1 1-16,-14 3 2 15,-9 0 1-15,-4 8 1 16,-5 5 2-16,-5 3-5 0,0 5-1 16,-4-1 0-16,4-3 0 15,1-9 0-15,4-7 0 16,9-5 0-16,4-12 2 15,5-4 1-15,0-12 1 16,14-4 2-16,4-9 1 16,10 5-10-16,-5 4-3 15,-5 0 5-15,-4 8 5 16,-5 28 4 0,-9 5-5-16,-18 3-2 15,-5 4-6-15,-4 13 1 0,-5 4 0 16,1-9-1-16,3-3 4 15,6-9 0-15,8-8-4 16,5-4 1-16,18-7 13 16,14-22 6-16,14-15-5 15,13-8-1-15,23-13-5 16,18-24-3-16,14-3-14 16,-5-5-6-16,5-4-56 15,18-12-24-15,-4 4-35 16</inkml:trace>
        </inkml:traceGroup>
        <inkml:traceGroup>
          <inkml:annotationXML>
            <emma:emma xmlns:emma="http://www.w3.org/2003/04/emma" version="1.0">
              <emma:interpretation id="{02510A19-0A9E-4254-8FA2-4C542D01CF79}" emma:medium="tactile" emma:mode="ink">
                <msink:context xmlns:msink="http://schemas.microsoft.com/ink/2010/main" type="inkWord" rotatedBoundingBox="29829,5835 30887,5791 30927,6779 29870,6822"/>
              </emma:interpretation>
              <emma:one-of disjunction-type="recognition" id="oneOf24">
                <emma:interpretation id="interp120" emma:lang="ko-KR" emma:confidence="0">
                  <emma:literal>보</emma:literal>
                </emma:interpretation>
                <emma:interpretation id="interp121" emma:lang="ko-KR" emma:confidence="0">
                  <emma:literal>뇨</emma:literal>
                </emma:interpretation>
                <emma:interpretation id="interp122" emma:lang="ko-KR" emma:confidence="0">
                  <emma:literal>모</emma:literal>
                </emma:interpretation>
                <emma:interpretation id="interp123" emma:lang="ko-KR" emma:confidence="0">
                  <emma:literal>브</emma:literal>
                </emma:interpretation>
                <emma:interpretation id="interp124" emma:lang="ko-KR" emma:confidence="0">
                  <emma:literal>츠</emma:literal>
                </emma:interpretation>
              </emma:one-of>
            </emma:emma>
          </inkml:annotationXML>
          <inkml:trace contextRef="#ctx0" brushRef="#br0" timeOffset="64138.1929">3693 4787 200 0,'-9'-16'74'0,"41"16"-40"0,-19-16-24 0,-4 12 17 16,0 4-9-16,-4-4-3 15,4 0 7-15,-9 4 3 16,0 8-13-16,14 8-5 0,-1 4 0 15,1 16-9-15,4 9 0 16,0 4 0-16,5-1 3 0,0-3-2 16,9-5-2-16,-9-8-1 15,8-3 3-15,-8-13 0 16,9-8 1-16,0-8 2 16,-5-8 1-16,-8-8-4 15,3-17 1-15,-8-7-2 16,-5-5-2-16,5 1 5 15,-10 3 3-15,1 9-1 16,-5 0 0-16,0 7-1 16,0 5 1-16,0 16 4 15,0 12-3 1,0 4-2-16,0 9-1 16,0 19 1-16,0 1-6 0,-5-1 1 15,1 1-10-15,-19-1-4 16,0-4 9-16,-4 1 4 15,4-9 3-15,5-4 1 16,-5-3 0-16,5-5 0 16,13-4 4-16,-4-8 2 15,5-4-2-15,4-4-3 16,4-4 4-16,10-4 4 16,13 0-5-16,1-1 0 15,3 1-4-15,1 4-1 16,0 0 1-16,0 4 0 0,-5 4 0 15,1 4 2-15,-6 4-3 16,-3 4 0-16,-6 5 1 16,1 3 0-16,-5 24 0 15,-9 1 0-15,-4-5-11 16,-10 1-3-16,-4-1-2 16,-10-3 0-16,-13 7-7 15,0-3-2-15,0 3 13 16,10-7 6-16,-1-5 13 15,0-8 6-15,18-4 9 16,-4-3 6-16,13-5-9 16,5-4-1-16,0-8 3 15,19-12 3-15,8 4-1 16,5-17-2-16,4 1-5 16,10-4-2-16,13-1 0 15,9 1 2-15,-9-4-7 0,5 3-1 16,4 5-4-16,-4 4-3 15,-9 8 2-15,4 0 0 16,-18-13-37-16,-9 9-16 16,-9 0-50-16,-10-16-81 31</inkml:trace>
        </inkml:traceGroup>
        <inkml:traceGroup>
          <inkml:annotationXML>
            <emma:emma xmlns:emma="http://www.w3.org/2003/04/emma" version="1.0">
              <emma:interpretation id="{3424D815-2665-4937-AFA7-5A84266C5978}" emma:medium="tactile" emma:mode="ink">
                <msink:context xmlns:msink="http://schemas.microsoft.com/ink/2010/main" type="inkWord" rotatedBoundingBox="30856,5213 31623,5181 31679,6549 30912,6580"/>
              </emma:interpretation>
              <emma:one-of disjunction-type="recognition" id="oneOf25">
                <emma:interpretation id="interp125" emma:lang="ko-KR" emma:confidence="0">
                  <emma:literal>임</emma:literal>
                </emma:interpretation>
                <emma:interpretation id="interp126" emma:lang="ko-KR" emma:confidence="0">
                  <emma:literal>읽</emma:literal>
                </emma:interpretation>
                <emma:interpretation id="interp127" emma:lang="ko-KR" emma:confidence="0">
                  <emma:literal>잊</emma:literal>
                </emma:interpretation>
                <emma:interpretation id="interp128" emma:lang="ko-KR" emma:confidence="0">
                  <emma:literal>일</emma:literal>
                </emma:interpretation>
                <emma:interpretation id="interp129" emma:lang="ko-KR" emma:confidence="0">
                  <emma:literal>인</emma:literal>
                </emma:interpretation>
              </emma:one-of>
            </emma:emma>
          </inkml:annotationXML>
          <inkml:trace contextRef="#ctx0" brushRef="#br0" timeOffset="64512.4037">4977 4395 304 0,'0'-37'115'0,"-9"37"-62"0,9-4-46 0,0 4 23 0,-5 4-12 16,-9 4-3-16,-4 8 3 16,-5 5 2-16,1-1-10 15,-19 8-6-15,9 13 0 0,4 15-3 16,6 1-1-16,8-4 3 15,0-5 0-15,28-3 1 16,4-13 0-16,5-8 0 16,0-3 2-16,-5-9 1 15,9-4 3-15,-8-8-1 16,8-8 0-16,-9-9-3 16,-9-3-1-16,-4-20-3 15,-5-1 1-15,-5 1-2 0,-9-5 2 16,1 1-4-16,-14 3 0 15,-5 5-19-15,0 8-7 16,9 7-32-16,0 5-13 16,5 8-39-16,4 4-17 15,1 0 24 1</inkml:trace>
          <inkml:trace contextRef="#ctx0" brushRef="#br0" timeOffset="64724.9221">5131 4107 340 0,'5'4'129'0,"0"12"-70"0,-5 9-42 0,13-9 33 15,1 8-10-15,-14 9 1 0,0 3-21 16,0 4-9-16,4 9-7 16,10 8-4-16,-5 7 1 0,5 1-4 15,-5 0 2-15,5-17-15 16,-1 25-4-16,-8 4-50 15,-5-4-19-15,0-4-75 16</inkml:trace>
          <inkml:trace contextRef="#ctx0" brushRef="#br0" timeOffset="65113.369">4917 5159 368 0,'5'13'140'0,"9"-5"-76"0,-1 4-50 0,-8-4 33 16,9 4-24-16,4 0-5 16,-5 12-13-16,10 9-4 15,-5 3-1-15,5-3-3 0,-14-1 2 16,-4 4 1-16,-5-11 2 16,0-5-1-16,0-8-1 15,0-8 1-15,0-4-1 16,0-12-3-16,9 0 2 15,14-25 3-15,9 1 1 16,-5-4 1-16,0 3 2 16,5 1-5-16,-9 7-1 15,4 9 0-15,0 8 2 16,-4 8-1-16,-9 12 2 0,9 4-2 16,-14 21-1-16,4-5 3 15,-3 4 0-15,8 1-1 16,-5-9-2-16,1-4-2 15,-5-8-1-15,5 0-12 16,4-12-2-16,9-32-67 16,-8 0-27-16</inkml:trace>
        </inkml:traceGroup>
        <inkml:traceGroup>
          <inkml:annotationXML>
            <emma:emma xmlns:emma="http://www.w3.org/2003/04/emma" version="1.0">
              <emma:interpretation id="{6841E811-EF47-4EA1-AAA9-711E4CF82584}" emma:medium="tactile" emma:mode="ink">
                <msink:context xmlns:msink="http://schemas.microsoft.com/ink/2010/main" type="inkWord" rotatedBoundingBox="32184,6232 32242,6229 32248,6365 32189,6368"/>
              </emma:interpretation>
              <emma:one-of disjunction-type="recognition" id="oneOf26">
                <emma:interpretation id="interp130" emma:lang="ko-KR" emma:confidence="0">
                  <emma:literal>.</emma:literal>
                </emma:interpretation>
                <emma:interpretation id="interp131" emma:lang="ko-KR" emma:confidence="0">
                  <emma:literal>,</emma:literal>
                </emma:interpretation>
                <emma:interpretation id="interp132" emma:lang="ko-KR" emma:confidence="0">
                  <emma:literal>1</emma:literal>
                </emma:interpretation>
                <emma:interpretation id="interp133" emma:lang="ko-KR" emma:confidence="0">
                  <emma:literal>!</emma:literal>
                </emma:interpretation>
                <emma:interpretation id="interp13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65264.5318">6037 5143 384 0,'14'29'145'0,"-14"-9"-78"0,18 0-58 0,-9-8 32 16,-4 8-23-16,9-12-7 15,-10 5-65-15,-4-1-26 16</inkml:trace>
        </inkml:traceGroup>
      </inkml:traceGroup>
      <inkml:traceGroup>
        <inkml:annotationXML>
          <emma:emma xmlns:emma="http://www.w3.org/2003/04/emma" version="1.0">
            <emma:interpretation id="{7B9BB551-A295-4A94-97B3-09CC9E95CA27}" emma:medium="tactile" emma:mode="ink">
              <msink:context xmlns:msink="http://schemas.microsoft.com/ink/2010/main" type="line" rotatedBoundingBox="24953,7773 31555,6979 31730,8433 25128,9227"/>
            </emma:interpretation>
          </emma:emma>
        </inkml:annotationXML>
        <inkml:traceGroup>
          <inkml:annotationXML>
            <emma:emma xmlns:emma="http://www.w3.org/2003/04/emma" version="1.0">
              <emma:interpretation id="{8A0D4DC8-72A6-4EEB-8217-B2ADC7EE2B47}" emma:medium="tactile" emma:mode="ink">
                <msink:context xmlns:msink="http://schemas.microsoft.com/ink/2010/main" type="inkWord" rotatedBoundingBox="25445,8423 25521,9187 25128,9227 25052,8462">
                  <msink:destinationLink direction="to" ref="{97E399F9-A8D7-4A66-86F2-38A438D3D63C}"/>
                </msink:context>
              </emma:interpretation>
              <emma:one-of disjunction-type="recognition" id="oneOf27">
                <emma:interpretation id="interp135" emma:lang="ko-KR" emma:confidence="0">
                  <emma:literal>)</emma:literal>
                </emma:interpretation>
                <emma:interpretation id="interp136" emma:lang="ko-KR" emma:confidence="0">
                  <emma:literal>&gt;</emma:literal>
                </emma:interpretation>
                <emma:interpretation id="interp137" emma:lang="ko-KR" emma:confidence="0">
                  <emma:literal>〉</emma:literal>
                </emma:interpretation>
                <emma:interpretation id="interp138" emma:lang="ko-KR" emma:confidence="0">
                  <emma:literal>,</emma:literal>
                </emma:interpretation>
                <emma:interpretation id="interp13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1990.7014">-965 7361 236 0,'-4'0'90'0,"-1"28"-48"0,1-12-31 0,4-16 23 16,4 9-18-16,1-5-6 16,4 4 0-16,0 0 3 15,5 0-7-15,-1 4 3 0,5 4 4 16,10 0 4-16,8 1 4 15,-4-1-7-15,-5 0-1 16,1-4 2-16,-6 4 0 16,1 0-2-16,-5 9 2 15,-4-5-2-15,-5 20 7 16,-9 1-5-16,-4 3-1 16,-19 1-2-16,5 8-6 15,-19 7-4-15,5-7-10 16,-4-9-5-16,-1-3-31 15,1-9-13-15,0-3-66 16,-5-9-26-16,-9-8 27 16</inkml:trace>
        </inkml:traceGroup>
        <inkml:traceGroup>
          <inkml:annotationXML>
            <emma:emma xmlns:emma="http://www.w3.org/2003/04/emma" version="1.0">
              <emma:interpretation id="{7103C85F-2AA5-4A30-AC1A-842FDDCC5214}" emma:medium="tactile" emma:mode="ink">
                <msink:context xmlns:msink="http://schemas.microsoft.com/ink/2010/main" type="inkWord" rotatedBoundingBox="25736,8570 25892,7590 26430,7675 26275,8656">
                  <msink:destinationLink direction="to" ref="{97E399F9-A8D7-4A66-86F2-38A438D3D63C}"/>
                </msink:context>
              </emma:interpretation>
              <emma:one-of disjunction-type="recognition" id="oneOf28">
                <emma:interpretation id="interp140" emma:lang="ko-KR" emma:confidence="0">
                  <emma:literal>아</emma:literal>
                </emma:interpretation>
                <emma:interpretation id="interp141" emma:lang="ko-KR" emma:confidence="0">
                  <emma:literal>하</emma:literal>
                </emma:interpretation>
                <emma:interpretation id="interp142" emma:lang="ko-KR" emma:confidence="0">
                  <emma:literal>타</emma:literal>
                </emma:interpretation>
                <emma:interpretation id="interp143" emma:lang="ko-KR" emma:confidence="0">
                  <emma:literal>따</emma:literal>
                </emma:interpretation>
                <emma:interpretation id="interp144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75681.8719">-282 7009 160 0,'0'-4'63'0,"0"4"-34"0,0-24 1 0,5 19 26 16,-5 1-15-16,0-4-4 15,0 0-17-15,0 0-5 0,0 4-9 16,-5 4 14-16,-4 0 6 16,0 4-13-16,0 8-7 0,0 9-7 15,4-1-2-15,-4 8-1 16,5 9 3-16,-10-1 0 16,14 4 1-16,0-3 0 15,4 7 0-15,6-11-3 16,3 3 2-16,1 1 1 15,4-13 0-15,0 0 0 16,0-12 2-16,1-12 3 16,-1-4 2-16,9 0 3 15,-4-12 1-15,-5 0-5 16,-4-4-2-16,-5-1-2 16,0 1 1-16,0 0 0 15,-4 0 1-15,-14-1-5 0,4 5 1 16,-4-4 6-16,0 4 4 15,-5 0-1-15,1-1 2 16,-6 5-8-16,1 0-2 16,0 4-1-16,0 4 2 15,4 0-3-15,5 0-2 16,0 0-18-16,0 4-7 16,4 0-27-16,5 0-12 15,5-4-31 1</inkml:trace>
          <inkml:trace contextRef="#ctx0" brushRef="#br0" timeOffset="75952.0157">32 6547 212 0,'-4'0'79'0,"4"5"-42"0,0 3-12 16,0 0 27-16,0 0-17 15,-5 4-3 1,5 37-17-16,0 3-9 16,0 17-6-16,0 8-3 0,5 4 2 15,4 4 0-15,0-20-2 16,5 36 2-16,4-8-15 16,-5-12-4-16,1-4-10 15,-5-5-2-15,0-15-26 16,-4-37-68-1</inkml:trace>
          <inkml:trace contextRef="#ctx0" brushRef="#br0" timeOffset="76128.376">101 7203 168 0,'-5'-28'66'0,"5"24"-36"0,-5-8-9 0,5 8 22 15,0-5-17-15,0 1-7 16,0-4-11-16,5 0-4 15,0 0-2-15,4-4-4 0,0 0 1 16,0-9-52-16,5 5-24 0,8 8-14 16</inkml:trace>
        </inkml:traceGroup>
        <inkml:traceGroup>
          <inkml:annotationXML>
            <emma:emma xmlns:emma="http://www.w3.org/2003/04/emma" version="1.0">
              <emma:interpretation id="{D2BC70C3-AC1D-4E00-A02F-686D3B3A4F0E}" emma:medium="tactile" emma:mode="ink">
                <msink:context xmlns:msink="http://schemas.microsoft.com/ink/2010/main" type="inkWord" rotatedBoundingBox="26253,8411 26682,7458 27342,7755 26913,8708">
                  <msink:destinationLink direction="to" ref="{97E399F9-A8D7-4A66-86F2-38A438D3D63C}"/>
                </msink:context>
              </emma:interpretation>
              <emma:one-of disjunction-type="recognition" id="oneOf29">
                <emma:interpretation id="interp145" emma:lang="ko-KR" emma:confidence="0">
                  <emma:literal>이</emma:literal>
                </emma:interpretation>
                <emma:interpretation id="interp146" emma:lang="ko-KR" emma:confidence="0">
                  <emma:literal>히</emma:literal>
                </emma:interpretation>
                <emma:interpretation id="interp147" emma:lang="ko-KR" emma:confidence="0">
                  <emma:literal>어</emma:literal>
                </emma:interpretation>
                <emma:interpretation id="interp148" emma:lang="ko-KR" emma:confidence="0">
                  <emma:literal>d</emma:literal>
                </emma:interpretation>
                <emma:interpretation id="interp149" emma:lang="ko-KR" emma:confidence="0">
                  <emma:literal>괴</emma:literal>
                </emma:interpretation>
              </emma:one-of>
            </emma:emma>
          </inkml:annotationXML>
          <inkml:trace contextRef="#ctx0" brushRef="#br0" timeOffset="76492.8795">478 6891 204 0,'-18'29'77'0,"5"11"-42"0,-6 13-15 16,10-29 24-16,-4 9-13 15,-10 7-6-15,0 5-14 16,-4 7-5-16,13 5-4 16,5-13-2-16,4 1 1 0,15-9-1 15,3-11 2-15,5-9-1 0,5-8-1 16,0-12 5-16,0-16 1 15,-1-5 2-15,-3-7 0 16,-1 0-2-16,-4-5-1 16,-5 5 5-16,-5-1 4 15,-4 1-1-15,-4 8 2 16,-10-5-8-16,-4 9-2 16,-5 0-3-16,-13 4 1 15,-5 4-4-15,4-1-2 16,5 5-5-16,10 0 0 15,3 0-42-15,10-12-85 32,18 0-33-32,14-9 53 0</inkml:trace>
          <inkml:trace contextRef="#ctx0" brushRef="#br0" timeOffset="76733.0319">724 6454 264 0,'-4'25'101'0,"4"-1"-54"0,0 4-33 16,0-12 28-16,0 1-10 15,0 23 1-15,0-3-16 16,4 3-5-16,1 5-8 16,4-1-5-16,0 21 0 0,0-4 3 15,5 3 1-15,0 1-6 16,-1 0 0-16,1 16-28 15,-1-4-11-15,-3-9-23 0,-1-7-8 16,0-8-42 0</inkml:trace>
        </inkml:traceGroup>
        <inkml:traceGroup>
          <inkml:annotationXML>
            <emma:emma xmlns:emma="http://www.w3.org/2003/04/emma" version="1.0">
              <emma:interpretation id="{DB53DB26-9BB7-4982-8694-E15306ACCCA9}" emma:medium="tactile" emma:mode="ink">
                <msink:context xmlns:msink="http://schemas.microsoft.com/ink/2010/main" type="inkWord" rotatedBoundingBox="27815,7482 28145,8458 27523,8669 27192,7693">
                  <msink:destinationLink direction="to" ref="{97E399F9-A8D7-4A66-86F2-38A438D3D63C}"/>
                </msink:context>
              </emma:interpretation>
              <emma:one-of disjunction-type="recognition" id="oneOf30">
                <emma:interpretation id="interp150" emma:lang="ko-KR" emma:confidence="0">
                  <emma:literal>탬</emma:literal>
                </emma:interpretation>
                <emma:interpretation id="interp151" emma:lang="ko-KR" emma:confidence="0">
                  <emma:literal>뢨</emma:literal>
                </emma:interpretation>
                <emma:interpretation id="interp152" emma:lang="ko-KR" emma:confidence="0">
                  <emma:literal>탰</emma:literal>
                </emma:interpretation>
                <emma:interpretation id="interp153" emma:lang="ko-KR" emma:confidence="0">
                  <emma:literal>됐</emma:literal>
                </emma:interpretation>
                <emma:interpretation id="interp154" emma:lang="ko-KR" emma:confidence="0">
                  <emma:literal>럤</emma:literal>
                </emma:interpretation>
              </emma:one-of>
            </emma:emma>
          </inkml:annotationXML>
          <inkml:trace contextRef="#ctx0" brushRef="#br0" timeOffset="78070.1954">1061 6620 192 0,'-9'4'74'0,"18"0"-40"0,-9 0-20 0,5 1 22 16,4 3-3-16,5-12 1 15,-1 0-4-15,5-5 1 16,1-3-17-16,-1-4-8 0,0 0-4 16,-4 0-2-16,8 4 2 15,1-1-12-15,-5 5-3 16,-4 4-16-16,-5 4-7 15,-13 12-18 1,-5 1 23-16,-1 11 11 16,1 8 11-16,-4 5 4 15,-1-5 5-15,0 0 2 0,5-3 6 16,0-5 3-16,5-4 2 16,4-4 5-16,4-11 3 15,5-10-5 1,5-3 1-16,9 0-10 15,-5-16-2-15,-4-4-3 16,8-1 1-16,-3 9-2 16,-6 4 2-16,-4 4-2 15,-9 4-1-15,0 12 3 16,-4 16 0-16,-10-4-4 16,0 8 1-16,-4 1 0 15,0 3 0-15,0 4-3 16,0 1 2-16,4 3-1 15,5 5 0-15,4-5 2 0,5-8 0 16,5-3-3-16,4-5 0 16,9-4 2-16,9-4 0 15,1-4 1-15,-5-12 2 16,-5-4-1-16,0 0 2 16,-4-12-2-1,-5 0-1-15,0 3 1 16,-5 1-1-16,-4 0 2 15,0 4-1-15,0 0 2 16,0-4-4-16,0-1 0 16,5 1 1-16,-1-4 2 15,6-12-3-15,-1-9 0 16,0 9 1-16,4-1 0 16,1 1-3-16,0 0 2 0,-1 3-1 15,1 5 0-15,-5 4 6 16,0 4 5-16,0 3 10 15,-4 5 8-15,-5 8-5 16,0 0-1-16,0 13-10 16,0 3-2-16,0 12-10 15,0 13-1-15,0 3 0 16,0 1 3-16,0-5-5 16,0 1 1-16,5 3 1 15,-1-8 3-15,1-7-22 16,-1-9-11-16,5-24-47 15,-4-4 18 1,4-8 6-16,0-5 21 16,0-19 11-16,0-9 14 0,-4 1 5 15,8 3 26-15,-3 1 12 16,-1 3-2-16,0 5 1 16,-9 8-1-16,9 3 0 15,0 5-2-15,-4 0 1 16,-10 16-4-1,0 8-8-15,1 12-2 16,13 4-8-16,-4 5-1 16,-1 15 0-16,10-4 0 15,-1 5-7-15,1-1 0 16,0 1 1-16,-1-1 3 16,1 5-29-16,-5 7-10 0,0 5-52 15,-4-4-20-15,-5-5-7 16</inkml:trace>
          <inkml:trace contextRef="#ctx0" brushRef="#br0" timeOffset="78205.4638">1448 7244 296 0,'-13'12'110'0,"13"-4"-60"0,-5 4-43 15,5-4 23-15,0 12-10 16,0 9 1-16</inkml:trace>
          <inkml:trace contextRef="#ctx0" brushRef="#br0" timeOffset="78570.0064">1430 7385 545 0,'0'29'5'0,"0"-1"-1"0,0-4-3 0,0 0-1 16,0 1 1-16,-5-9 1 16,1 0-3-16,-1-4 0 15,5-4 1-15,-4-8 2 16,4-4-3-16,0-8-2 15,4 0 2-15,5-8 0 16,5-13-4-16,4-7 1 16,1-1 2-16,8 5 3 15,0 0-2-15,19 3-2 16,-14 5 2-16,9 8 2 16,-10 8-2-16,-8 7 0 0,0 10-1 15,-5 3-2-15,-4 8 3 16,-10 4 0-16,10 12 1 15,-9-3 2-15,-5-1-1 16,0-8-1-16,4-8 1 16,1 1-1-16,-1-9 0 15,5 0 0-15,5 0-7 16,4-33-27 0,5-3-8-16,9 0-10 15,4-5 0-15,1 1-56 16</inkml:trace>
        </inkml:traceGroup>
        <inkml:traceGroup>
          <inkml:annotationXML>
            <emma:emma xmlns:emma="http://www.w3.org/2003/04/emma" version="1.0">
              <emma:interpretation id="{A2D37BE9-3A69-49D6-BAD0-0E3051A57672}" emma:medium="tactile" emma:mode="ink">
                <msink:context xmlns:msink="http://schemas.microsoft.com/ink/2010/main" type="inkWord" rotatedBoundingBox="28210,7412 31559,7010 31716,8315 28367,8718"/>
              </emma:interpretation>
              <emma:one-of disjunction-type="recognition" id="oneOf31">
                <emma:interpretation id="interp155" emma:lang="ko-KR" emma:confidence="0">
                  <emma:literal>모</emma:literal>
                </emma:interpretation>
                <emma:interpretation id="interp156" emma:lang="ko-KR" emma:confidence="0">
                  <emma:literal>묘</emma:literal>
                </emma:interpretation>
                <emma:interpretation id="interp157" emma:lang="ko-KR" emma:confidence="0">
                  <emma:literal>보</emma:literal>
                </emma:interpretation>
                <emma:interpretation id="interp158" emma:lang="ko-KR" emma:confidence="0">
                  <emma:literal>뭇</emma:literal>
                </emma:interpretation>
                <emma:interpretation id="interp159" emma:lang="ko-KR" emma:confidence="0">
                  <emma:literal>뵤</emma:literal>
                </emma:interpretation>
              </emma:one-of>
            </emma:emma>
          </inkml:annotationXML>
          <inkml:trace contextRef="#ctx0" brushRef="#br0" timeOffset="79766.8606">2104 6519 312 0,'-14'4'115'0,"14"0"-62"0,0 4-62 16,0 0 20-16,5 1-1 16,-1-1 3-16,1 4-2 15,-1-4 1-15,5 4-7 16,1 20-5-16,3-3-3 0,-4-1 2 15,10 0 2-15,-10-3 0 16,0-1-1-16,-5-4 1 16,1-4 1-16,-5-3-1 15,4-5-1-15,-4-8 1 0,10-13-1 16,3-19 0 0,5 0-3-16,1-1 2 15,17 1-1-15,-9 0-2 16,5-1 3-16,-4 9 0 15,-1 4 1-15,0 8 2 16,-4 3-3-16,4 9-2 16,-9 9 2-16,-4 3 2 15,-5 12 0-15,0 12 2 16,-9 1-2-16,-4 3 2 16,-10 5-2-16,-4-1-1 15,-14 5-6-15,-4-1-1 16,-1-3-2-16,1-5 1 0,4 1 5 15,5-9 1-15,4-3-1 16,5-9 0-16,13-8-1 16,5-4 3-16,0-8 2 15,14-4 4-15,13-8 0 16,5-8 0-16,4-5-6 16,-4 1-1-16,5 4 1 15,-10 0 2-15,5 7 0 16,0 1-1-16,-10 12 1 15,1 12-1 1,-5 9 2-16,-8-1-1 16,-6 4 2-16,-8 1-2 15,-1-1-1-15,-4 4-2 16,-5-4-1-16,-4 5-3 0,0-5 1 16,0 4 3-16,-5-3 1 15,0-1 1-15,5 0 0 16,0-8-3-16,-1 17 2 15,10-13 3 1,0 0 3-16,-4-4 2 16,-1 5 8-1,0-1-7-15,-4 0 1 16,9-4-5-16,0 0-3 16,-5 1 0-16,10-5 1 15,-6 0 3-15,1-4 4 0,5 0 2 16,-1 0 3-16,5-8-7 15,0 0-2-15,0 0-3 16,5-4 1-16,4-4-2 16,9 0-1-16,9-4-2 15,5 0 1-15,5-4 1 16,-1-9 0-16,5 5 0 16,18-8 0-16,-9 3-3 15,1 5 2-15,-1 4 1 16,0 0 2-16,0 4 1 15,-5 0 1-15,1 3-2 16,-5 1-2-16,-5 0-13 16,5 0-6-16,-13-4-45 15,-6-4-19-15,-4 0-54 16</inkml:trace>
        </inkml:traceGroup>
        <inkml:traceGroup>
          <inkml:annotationXML>
            <emma:emma xmlns:emma="http://www.w3.org/2003/04/emma" version="1.0">
              <emma:interpretation id="{61647FEF-0C06-47B7-8DFB-E1F0E3EAA0FC}" emma:medium="tactile" emma:mode="ink">
                <msink:context xmlns:msink="http://schemas.microsoft.com/ink/2010/main" type="inkWord" rotatedBoundingBox="29353,7234 29908,8419 29321,8694 28766,7510"/>
              </emma:interpretation>
              <emma:one-of disjunction-type="recognition" id="oneOf32">
                <emma:interpretation id="interp160" emma:lang="ko-KR" emma:confidence="0">
                  <emma:literal>양</emma:literal>
                </emma:interpretation>
                <emma:interpretation id="interp161" emma:lang="ko-KR" emma:confidence="0">
                  <emma:literal>영</emma:literal>
                </emma:interpretation>
                <emma:interpretation id="interp162" emma:lang="ko-KR" emma:confidence="0">
                  <emma:literal>행</emma:literal>
                </emma:interpretation>
                <emma:interpretation id="interp163" emma:lang="ko-KR" emma:confidence="0">
                  <emma:literal>앵</emma:literal>
                </emma:interpretation>
                <emma:interpretation id="interp164" emma:lang="ko-KR" emma:confidence="0">
                  <emma:literal>멍</emma:literal>
                </emma:interpretation>
              </emma:one-of>
            </emma:emma>
          </inkml:annotationXML>
          <inkml:trace contextRef="#ctx0" brushRef="#br0" timeOffset="80877.3542">2951 6434 280 0,'-28'4'104'0,"24"8"-56"0,-19 9-49 0,14-5 20 16,-5 8-2-16,1 0 4 15,-6 25-2-15,6-1 0 16,-1 1-10-16,0-4-3 0,14-1 0 0,0-7-8 15,19-9 0-15,-1-4 0 16,5-4 1-16,4-3 5 16,-4-9 2-16,4-8 2 15,0-4 0-15,-4-5-2 16,-9-3 1-16,-1 0 2 16,-8-4 5-16,-14 0-8 15,0 0-3-15,-5-13-2 16,-4-3 1-16,-5 4-3 15,0-1 0-15,5 1-26 16,0 0-11-16,4-5-17 16,10 1-5-16,4-5 10 15,9-11 5-15,0-5 26 0,5 5 11 16,8 3 6 0,10 5 4-16,0 3 12 0,0 9 8 15,-5 8 9-15,1 4 5 16,-1 7-6-16,-9 9-3 15,5 13-9-15,-9 11-3 16,8 12-7-16,-13 9 0 16,10 3-5-16,-10 5-2 15,-5 12 0-15,5-1-1 16,-9-7-5-16,0-12-1 16,-9-5-15-16,9-7-4 15,-4-9 4-15,-5-8 5 16,4-4 7-16,1-8 5 0,4-8 9 15,0-4 7-15,4 0 5 16,5-28 13 0,0-1-5-16,0 1-9 15,5-1-2-15,0 1-9 16,-5 3-3-16,9 5-1 16,-9 0-1-16,-4 8 0 15,8 7 0-15,-13 9 0 16,0 4-20-1,0 13-7-15,0 3-2 16,0 8 0-16,-4-4 12 16,4 9 5-16,0-1 10 15,0-4 3-15,4 4 9 16,5-7-5-16,5-1 0 16,-5-8-3-16,19-12 1 15,-10 0 0 1,4 0-1-16,1 0-2 15,-9 0 1-15,0 4-1 16,-10 20 2 0,5 5-3-16,-9 7 0 15,0 1 1-15,-9 27 0 16,-5 1 0-16,5 0 0 16,-18 0 15-16,9 11 10 15,18-3-7-15,0-8 0 16,9-12-6-16,5-13 0 15,4-7-5-15,-5-9 1 16,10-12 1-16,-5-8 5 0,-4-8 3 16,0-20 4-16,-5 3-7 15,-9-3-3-15,0 0-2 16,-5 0 1-16,-4-1-3 16,-9-3-2-16,0 4-5 15,-14-1 0-15,-5 5 0 16,1 0 2-16,4 8-21 15,0 4-9-15,0 4-30 16,5 4-14-16,9 4-32 16,0 4-12-16,9-4 9 15</inkml:trace>
        </inkml:traceGroup>
        <inkml:traceGroup>
          <inkml:annotationXML>
            <emma:emma xmlns:emma="http://www.w3.org/2003/04/emma" version="1.0">
              <emma:interpretation id="{DD0CCBEC-5282-4CEB-88F1-2DB20243D69B}" emma:medium="tactile" emma:mode="ink">
                <msink:context xmlns:msink="http://schemas.microsoft.com/ink/2010/main" type="inkWord" rotatedBoundingBox="30146,7120 30617,7864 29957,8281 29487,7537"/>
              </emma:interpretation>
              <emma:one-of disjunction-type="recognition" id="oneOf33">
                <emma:interpretation id="interp165" emma:lang="ko-KR" emma:confidence="0">
                  <emma:literal>크</emma:literal>
                </emma:interpretation>
                <emma:interpretation id="interp166" emma:lang="ko-KR" emma:confidence="0">
                  <emma:literal>코</emma:literal>
                </emma:interpretation>
                <emma:interpretation id="interp167" emma:lang="ko-KR" emma:confidence="0">
                  <emma:literal>큰</emma:literal>
                </emma:interpretation>
                <emma:interpretation id="interp168" emma:lang="ko-KR" emma:confidence="0">
                  <emma:literal>굼</emma:literal>
                </emma:interpretation>
                <emma:interpretation id="interp16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81357.5567">3483 6369 212 0,'-32'33'79'0,"32"-33"-42"0,0 0-39 16,0 0 21 0,10-12-6-16,3 0 2 15,10-13 1-15,9 1-9 16,4 4 13-16,19-1 7 0,4 5-17 15,-9 4-4-15,5 0-5 16,-5 8-1-16,-5 8 11 16,1 0 5-16,-1 28 5 15,-8-3 4-15,-5 3-4 16,0 5-3-16,-10 3-6 16,-3 1 0-16,-6 7-9 15,-4 9-2-15,-4-9 1 0,-10-7 3 16,-4-1-33-16,-13-7-13 15,8-9-57-15,-9-4-25 16,-4-8 3 0</inkml:trace>
          <inkml:trace contextRef="#ctx0" brushRef="#br0" timeOffset="81584.3999">3602 6774 244 0,'18'-4'93'0,"0"0"-50"0,9-32-30 0,5 28 24 0,9-1-8 16,-4-7 0-16,13 0-12 15,-9 4-3-15,9-4-8 16,-5 0-4-16,1 3-1 0,-14 1 1 16,0 4 3-16,0 0-22 15,-19 4-10-15,5 0-38 16,-9 4-16-16,-9 0-34 15</inkml:trace>
          <inkml:trace contextRef="#ctx0" brushRef="#br0" timeOffset="81778.8921">3788 7106 300 0,'-27'8'112'0,"54"-12"-60"0,1 0-52 0,-10 0 23 16,0 0-2-16,14 0 2 15,14-12-10-15,13-1-5 16,-9-11-5-16,14-4-3 0,-10-1 3 16,5-3-7-16,5 0-1 15,-9-13-58-15,4-8-25 16,-9 1-46 0</inkml:trace>
        </inkml:traceGroup>
        <inkml:traceGroup>
          <inkml:annotationXML>
            <emma:emma xmlns:emma="http://www.w3.org/2003/04/emma" version="1.0">
              <emma:interpretation id="{86C6E430-7727-473E-9DF5-52B884D870CA}" emma:medium="tactile" emma:mode="ink">
                <msink:context xmlns:msink="http://schemas.microsoft.com/ink/2010/main" type="inkWord" rotatedBoundingBox="30969,6882 32102,7873 31527,8531 30394,7540"/>
              </emma:interpretation>
              <emma:one-of disjunction-type="recognition" id="oneOf34">
                <emma:interpretation id="interp170" emma:lang="ko-KR" emma:confidence="0">
                  <emma:literal>게</emma:literal>
                </emma:interpretation>
                <emma:interpretation id="interp171" emma:lang="ko-KR" emma:confidence="0">
                  <emma:literal>케</emma:literal>
                </emma:interpretation>
                <emma:interpretation id="interp172" emma:lang="ko-KR" emma:confidence="0">
                  <emma:literal>저</emma:literal>
                </emma:interpretation>
                <emma:interpretation id="interp173" emma:lang="ko-KR" emma:confidence="0">
                  <emma:literal>캐</emma:literal>
                </emma:interpretation>
                <emma:interpretation id="interp174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82661.5199">4562 6131 320 0,'-41'20'121'0,"23"-12"-66"0,14 16-44 16,4-12 28-16,0 1-23 16,4-1-6-16,5 0-9 15,0-4-2-15,5-4 1 16,9-4-3-16,0 0 0 0,-5 0-1 15,9 0 3-15,5 0 2 16,9 4 2-16,-9 16-1 16,0 13 1-16,-5-1-2 15,-4 4-1-15,-10 9 3 16,1-5 0-16,-9 17-1 16,-5 8 1-16,0-9-2 15,-14-3 2-15,-9-12-9 16,5-5-3-16,-5-4-9 0,10-7-3 15,-6-13 6-15,1-4 6 16,4-4 6-16,1-8 2 16,8-4 5-16,5-4 2 15,5-5 0-15,4-11 1 16,9-8-2-16,9 3 0 16,-4 1 1-16,9 0 1 15,0-5-1-15,4 5-1 16,-4-1-6-16,-9 5 1 15,9 0 0-15,-9 8 2 16,-1 7 5-16,-3 1 6 0,-6 8 2 16,1 4 0-16,-5 4-1 15,0 8 1 1,0-4-8-16,5 17-4 0,0-1-2 16,8 4 1-16,-13 5-1 15,10-5-1-15,-6 0-2 16,-4-3 1-16,5-5-6 15,-14-12-3-15,9 4-8 16,-9-16-3-16,5-8-5 16,-19-8 1-16,10-5 14 15,-6-7 6-15,6-8 4 16,-1-25 1-16,-4 4 2 16,9 4 3-16,0 9 2 15,9 3 3-15,0 9 10 0,1 8 7 16,-6 7-8-16,10 5-3 15,-1 4-3-15,1 8-1 16,4 8-2-16,0 8 1 16,-4 17 5-16,4 11 2 15,10 9 2-15,-10 11 0 16,9 13 2-16,1 16 1 16,-6-4-1-16,6 4-2 15,-10-4-8-15,0-4-3 16,-4-8-5-16,-1-8-1 15,1-9-1-15,0-7-2 16,-10-13-6-16,10-7-1 16,-10-5-26-16,-4-4-10 0,10-8-22 15,-10-8-10-15,-14-8-39 16,0-8-17-16,-18-8-12 16</inkml:trace>
        </inkml:traceGroup>
      </inkml:traceGroup>
      <inkml:traceGroup>
        <inkml:annotationXML>
          <emma:emma xmlns:emma="http://www.w3.org/2003/04/emma" version="1.0">
            <emma:interpretation id="{B885D6C5-9913-464F-89B3-0618EAB2B129}" emma:medium="tactile" emma:mode="ink">
              <msink:context xmlns:msink="http://schemas.microsoft.com/ink/2010/main" type="line" rotatedBoundingBox="24979,9873 29403,9033 29665,10413 25242,11254"/>
            </emma:interpretation>
          </emma:emma>
        </inkml:annotationXML>
        <inkml:traceGroup>
          <inkml:annotationXML>
            <emma:emma xmlns:emma="http://www.w3.org/2003/04/emma" version="1.0">
              <emma:interpretation id="{C9665AA7-2A67-4251-8ACC-333701882C65}" emma:medium="tactile" emma:mode="ink">
                <msink:context xmlns:msink="http://schemas.microsoft.com/ink/2010/main" type="inkWord" rotatedBoundingBox="25163,9836 25542,10443 25268,10614 24889,10007">
                  <msink:destinationLink direction="with" ref="{BED27E2A-E20A-4DD3-9614-9DEFA0A102FA}"/>
                </msink:context>
              </emma:interpretation>
              <emma:one-of disjunction-type="recognition" id="oneOf35">
                <emma:interpretation id="interp175" emma:lang="ko-KR" emma:confidence="0">
                  <emma:literal>’</emma:literal>
                </emma:interpretation>
                <emma:interpretation id="interp176" emma:lang="ko-KR" emma:confidence="0">
                  <emma:literal>S</emma:literal>
                </emma:interpretation>
                <emma:interpretation id="interp177" emma:lang="ko-KR" emma:confidence="0">
                  <emma:literal>&gt;</emma:literal>
                </emma:interpretation>
                <emma:interpretation id="interp178" emma:lang="ko-KR" emma:confidence="0">
                  <emma:literal>〉</emma:literal>
                </emma:interpretation>
                <emma:interpretation id="interp179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85129.7111">-1047 8802 192 0,'-22'8'71'0,"-6"0"-38"0,10 8-6 0,9-8 27 16,0 0-15-16,0-4-2 16,0 4-18-16,9 0-4 0,9 1-9 15,4-1-4-15,6 4-1 0,3 0 3 16,6 4 5-16,3-4-1 15,1 4 3-15,0 5-6 16,9-5-3-16,0 12 5 16,0-4 5-16,-4 1 5 15,-10-1 2-15,-4 0-4 16,-5 1 1-16,-4 3 0 16,-5 0-1-16,-5 1-5 15,-4 11-4-15,-13 9-3 16,-1-9 0-16,-9 1-7 15,5-9 1-15,-5-8-43 16,5 0-19-16,-5 1-64 16,5-13-68-1,-5-8 63-15</inkml:trace>
        </inkml:traceGroup>
        <inkml:traceGroup>
          <inkml:annotationXML>
            <emma:emma xmlns:emma="http://www.w3.org/2003/04/emma" version="1.0">
              <emma:interpretation id="{155A5E86-53EC-48CE-AB91-0C6BFBFE4018}" emma:medium="tactile" emma:mode="ink">
                <msink:context xmlns:msink="http://schemas.microsoft.com/ink/2010/main" type="inkWord" rotatedBoundingBox="26131,9857 26415,10904 25906,11043 25622,9995">
                  <msink:destinationLink direction="with" ref="{BED27E2A-E20A-4DD3-9614-9DEFA0A102FA}"/>
                </msink:context>
              </emma:interpretation>
              <emma:one-of disjunction-type="recognition" id="oneOf36">
                <emma:interpretation id="interp180" emma:lang="ko-KR" emma:confidence="0">
                  <emma:literal>지</emma:literal>
                </emma:interpretation>
                <emma:interpretation id="interp181" emma:lang="ko-KR" emma:confidence="0">
                  <emma:literal>치</emma:literal>
                </emma:interpretation>
                <emma:interpretation id="interp182" emma:lang="ko-KR" emma:confidence="0">
                  <emma:literal>게</emma:literal>
                </emma:interpretation>
                <emma:interpretation id="interp183" emma:lang="ko-KR" emma:confidence="0">
                  <emma:literal>구</emma:literal>
                </emma:interpretation>
                <emma:interpretation id="interp184" emma:lang="ko-KR" emma:confidence="0">
                  <emma:literal>자</emma:literal>
                </emma:interpretation>
              </emma:one-of>
            </emma:emma>
          </inkml:annotationXML>
          <inkml:trace contextRef="#ctx0" brushRef="#br0" timeOffset="87666.2517">-469 8939 252 0,'-27'4'96'0,"23"0"-52"0,4 0-29 15,0-4 24-15,0 0-15 16,9 0-3-16,4 0-10 0,1-8-5 15,9 0-3-15,0-4 0 0,-1 0 2 16,1 0-4-16,0 0-1 16,0-1 2-16,-5 5 1 15,0 4-4-15,0 4 1 16,0 4 0-16,-4 9 2 16,0 3-1-16,-1 4-1 15,-3 12 1-15,-10 9 1 16,0 7-3-16,-5 9 0 15,-4 8-1-15,0 12 0 16,-5 4-5-16,0-9-3 0,1 1-16 16,-1-4-7-16,5-12-13 15,0-13-6-15,0-11-104 32,0-29 47-32</inkml:trace>
          <inkml:trace contextRef="#ctx0" brushRef="#br0" timeOffset="87859.0618">-305 9490 104 0,'14'-37'38'0,"-5"9"-20"0,9-13 7 16,-9 29 20-16,1 4-7 16,3 0 0-16,1 0-12 15,9 4-4-15,4 0-13 16,5 4-3-16,-5 4 0 0,0 24-1 16,1-3 0-16,-1-5-3 15,0 0 1-15,-4 0-4 0,0 0 0 16,-5-3-15-16,-4-5-4 15,-1-8-41 1,-8-4-59-16,0-20 23 16</inkml:trace>
          <inkml:trace contextRef="#ctx0" brushRef="#br0" timeOffset="88147.841">0 8826 176 0,'-9'-24'68'0,"5"16"-36"0,-1 4-37 15,5-9 109-15,0 5-18 16,-4 20-26 0,4 5-34-16,0 3-16 0,0 12-4 0,0 25-3 15,0 4 0-15,0 3 1 16,0 17 0-16,4 16-2 16,5-8 1-16,0 13-2 15,5-9-1 1,0-8-15-16,-1-8-5 0,6-13-28 15,-1-7-9-15,-5-17-32 16,1-11-13-16,-5-17 5 16</inkml:trace>
        </inkml:traceGroup>
        <inkml:traceGroup>
          <inkml:annotationXML>
            <emma:emma xmlns:emma="http://www.w3.org/2003/04/emma" version="1.0">
              <emma:interpretation id="{C485EA32-6DFB-468B-A1ED-4C791241B82F}" emma:medium="tactile" emma:mode="ink">
                <msink:context xmlns:msink="http://schemas.microsoft.com/ink/2010/main" type="inkWord" rotatedBoundingBox="26548,9812 27064,10757 26527,11051 26011,10106">
                  <msink:destinationLink direction="with" ref="{BED27E2A-E20A-4DD3-9614-9DEFA0A102FA}"/>
                </msink:context>
              </emma:interpretation>
              <emma:one-of disjunction-type="recognition" id="oneOf37">
                <emma:interpretation id="interp185" emma:lang="ko-KR" emma:confidence="0">
                  <emma:literal>굴</emma:literal>
                </emma:interpretation>
                <emma:interpretation id="interp186" emma:lang="ko-KR" emma:confidence="0">
                  <emma:literal>국</emma:literal>
                </emma:interpretation>
                <emma:interpretation id="interp187" emma:lang="ko-KR" emma:confidence="0">
                  <emma:literal>귤</emma:literal>
                </emma:interpretation>
                <emma:interpretation id="interp188" emma:lang="ko-KR" emma:confidence="0">
                  <emma:literal>굵</emma:literal>
                </emma:interpretation>
                <emma:interpretation id="interp189" emma:lang="ko-KR" emma:confidence="0">
                  <emma:literal>궂</emma:literal>
                </emma:interpretation>
              </emma:one-of>
            </emma:emma>
          </inkml:annotationXML>
          <inkml:trace contextRef="#ctx0" brushRef="#br0" timeOffset="88415.2144">169 8854 272 0,'-27'20'101'0,"22"-15"-54"0,-4 7-48 0,9-8 20 16,0-4-9-16,0-4 2 15,4 0-9-15,6-13-2 16,3 9-1-16,10-8 0 0,0 4 2 15,9 0-3-15,-5 4-2 16,0 4-1-16,-4 4 3 16,0 8-11-16,-10 0-4 0,1-4-17 15,-9 16-4-15,-5 9-18 16,-19 7-7-16,-8 8-20 16</inkml:trace>
          <inkml:trace contextRef="#ctx0" brushRef="#br0" timeOffset="88614.6311">46 9316 200 0,'-14'8'77'0,"19"-8"-42"0,-1-4-32 16,1 0 17-16,4-4 1 15,9-9 4-15,5 1 0 16,4-4 0-16,19-8-14 16,-1-1-4-16,1-11-1 0,-1-1-1 15,-4 5 0-15,-4 4-3 16,-5 7 1-16,-10 5-33 0,-3 4-14 15,-6 4-60 1,-4 12-41-16,-9 0 59 16</inkml:trace>
          <inkml:trace contextRef="#ctx0" brushRef="#br0" timeOffset="89073.1932">365 9275 252 0,'-9'24'96'0,"13"-7"-52"0,-4 3-27 0,0-4 25 16,0 8-13-16,0 5-2 16,0-5-16-16,0 0-4 0,0 5-5 15,0-1 1-15,-4-8 0 0,4 4-1 16,0-7-2-16,0-1 3 16,0-4 0-16,0-4-1 15,0-8 1-15,4-4-2 16,1-4-1-16,4-8-2 15,4-5 1-15,1 5 1 16,4-12 0-16,-4-4 0 16,0 3 2-16,4 5-3 15,0 4 0-15,-4 8 1 16,-1 12 0-16,6 16-3 16,-1 0 2-16,-5 4-1 15,1 8 0-15,-5 1 2 16,0 3 0-16,-4 9-3 15,-1-5 2-15,10 5 1 0,0-5 2 16,-1-8 3-16,1-7 2 16,4-5-1-16,0-4 1 15,1-8-4-15,3-12-2 16,1 0-3-16,0-17 1 16,-5 1 3-16,0-4 1 15,1 0-48-15,-1-1-21 16,5-3-77-1</inkml:trace>
        </inkml:traceGroup>
        <inkml:traceGroup>
          <inkml:annotationXML>
            <emma:emma xmlns:emma="http://www.w3.org/2003/04/emma" version="1.0">
              <emma:interpretation id="{A60274CF-5E11-430A-B0F4-325FD99BA983}" emma:medium="tactile" emma:mode="ink">
                <msink:context xmlns:msink="http://schemas.microsoft.com/ink/2010/main" type="inkWord" rotatedBoundingBox="27390,9473 28006,10554 27275,10970 26660,9888">
                  <msink:destinationLink direction="with" ref="{BED27E2A-E20A-4DD3-9614-9DEFA0A102FA}"/>
                </msink:context>
              </emma:interpretation>
              <emma:one-of disjunction-type="recognition" id="oneOf38">
                <emma:interpretation id="interp190" emma:lang="ko-KR" emma:confidence="0">
                  <emma:literal>치</emma:literal>
                </emma:interpretation>
                <emma:interpretation id="interp191" emma:lang="ko-KR" emma:confidence="0">
                  <emma:literal>처</emma:literal>
                </emma:interpretation>
                <emma:interpretation id="interp192" emma:lang="ko-KR" emma:confidence="0">
                  <emma:literal>회</emma:literal>
                </emma:interpretation>
                <emma:interpretation id="interp193" emma:lang="ko-KR" emma:confidence="0">
                  <emma:literal>쳐</emma:literal>
                </emma:interpretation>
                <emma:interpretation id="interp194" emma:lang="ko-KR" emma:confidence="0">
                  <emma:literal>차</emma:literal>
                </emma:interpretation>
              </emma:one-of>
            </emma:emma>
          </inkml:annotationXML>
          <inkml:trace contextRef="#ctx0" brushRef="#br0" timeOffset="90137.2651">829 8620 308 0,'-32'32'115'0,"28"-20"-62"0,-1 20-55 16,5-23 22-1,5-1-10-15,4-4-5 16,0-12-3-16,0-5-1 16,5 1-4-16,-1 0 2 0,1 4-37 15,-5 4-14-15,0 0-20 16,-9 8-9-16,9 12 25 15,-9 13 19-15,0-1 33 16,0 4 33-16,-9 1 17 16,9-1-1-16,0-4-2 15,0-3-18-15,0-5-7 16,14-4-11-16,4-4-1 0,9-8 1 16,1-8 3-16,-1-4 4 15,9-4-2-15,-8 0 3 16,-6-4-4-16,1 3-1 15,-5 5 0-15,-4 4 1 16,-9 8 3-16,-1 8 4 16,-4 9-6-16,-4 15 1 15,-5 9-8-15,-5 3-1 16,-4 9-2-16,-10 0 1 0,-4 15-4 16,-4-3 0-16,9-8 3 15,4-13 1-15,5-7-10 16,4-13-3-16,5-8-4 15,4-7-1-15,5-17 3 16,14-9 3-16,9-11 5 16,4-4 2-16,5-5 4 15,0 1 1-15,-5 0-1 16,1-1 1-16,-6 13 7 16,1 0 3-16,-5 4-4 15,1 4-3-15,8 7-6 16,-4 5 2-1,-5 9 1-15,5-1-1 16,-1 0 1-16,-13 0-7 0,-4 0 1 16,0 0-1-16,-5-8-1 15,0 0 6-15,0 4 1 16,0 0-3-16,0-4 1 16,0 0 0-16,0 0 0 15,0-8 2-15,4 0 1 16,5-8-1-16,0-4-2 15,5-5 1-15,-5-19 1 16,0-1-3-16,0 1 0 16,0 3-4-16,-4 1-1 15,-1-1-2-15,1-3 2 16,0-5 2-16,-5 9 2 16,4 7 1-16,-4 5 3 15,0 4 5-15,0 4 6 0,5 3 4 16,-5 5 2-16,0 4-4 15,0 4-1-15,0 4 0 16,4 36 2 0,1 1-9-16,-1 3-4 15,1 17 0-15,-1 12-2 16,6 4 2-16,-1 4-2 16,4 20 2-16,1-4-2 15,0-8-1-15,-1-16 1 16,6-9-1-16,-6 9 0 15,1-24 0-15,-1-9-31 16,-3-12-12-16,-1-28-77 16,-5-12-35-1</inkml:trace>
        </inkml:traceGroup>
        <inkml:traceGroup>
          <inkml:annotationXML>
            <emma:emma xmlns:emma="http://www.w3.org/2003/04/emma" version="1.0">
              <emma:interpretation id="{54AFCA38-0ABC-44B1-B9B6-6F3C9BA095DF}" emma:medium="tactile" emma:mode="ink">
                <msink:context xmlns:msink="http://schemas.microsoft.com/ink/2010/main" type="inkWord" rotatedBoundingBox="28085,9283 28912,10354 28346,10791 27519,9721">
                  <msink:destinationLink direction="with" ref="{BED27E2A-E20A-4DD3-9614-9DEFA0A102FA}"/>
                </msink:context>
              </emma:interpretation>
              <emma:one-of disjunction-type="recognition" id="oneOf39">
                <emma:interpretation id="interp195" emma:lang="ko-KR" emma:confidence="0">
                  <emma:literal>렀</emma:literal>
                </emma:interpretation>
                <emma:interpretation id="interp196" emma:lang="ko-KR" emma:confidence="0">
                  <emma:literal>럼</emma:literal>
                </emma:interpretation>
                <emma:interpretation id="interp197" emma:lang="ko-KR" emma:confidence="0">
                  <emma:literal>럴</emma:literal>
                </emma:interpretation>
                <emma:interpretation id="interp198" emma:lang="ko-KR" emma:confidence="0">
                  <emma:literal>럽</emma:literal>
                </emma:interpretation>
                <emma:interpretation id="interp199" emma:lang="ko-KR" emma:confidence="0">
                  <emma:literal>덮</emma:literal>
                </emma:interpretation>
              </emma:one-of>
            </emma:emma>
          </inkml:annotationXML>
          <inkml:trace contextRef="#ctx0" brushRef="#br0" timeOffset="90832.9693">1462 8563 252 0,'-14'16'96'0,"14"-8"-52"0,0-4-32 0,0-4 24 0,9 0-17 15,5 0-5-15,0 0-7 16,4-4 0-16,0 0-4 15,0 4-2-15,10 0 2 0,-6 4-2 16,-3 4 2-16,-6 8 0 16,1 9 3-16,-14-5-3 15,9 16-2-15,-14 1 0 16,1 3-1-16,-1-3 0 16,-4-1 2-16,5-4-1 15,4 17-3 1,13-8 1-16,10-9-1 15,4-8-2-15,1-4 0 16,-1-16 3-16,0-4-2 16,10-8 1-16,-5 4 2 0,4-8 2 15,-9-4 1 1,-4 4 1-16,-5-4 0 16,-18-5-18-1,0 1 1-15,-9 4 0 16,0 0 4-16,0 4 6 15,0 4 2-15,0-1 1 16,4-3 0-16,1 0 2 16,4-4 3-16,4-8 2 15,5-5-1-15,1-3-1 16,3 0-6-16,10-1-1 16,-9 5 3-16,8-4 1 0,-3-5 0 15,-1 9 1-15,-5 4-2 16,1-9-1-1,-5 9 1-15,0 4 14 16,-4 16 16 0,-5 4-7-16,0 0-7 15,4 8-6-15,1 8-7 16,4 4-1-16,0 4-3 16,0 5-3-16,0 11 2 15,5 13 0-15,0-5-8 16,-1 5-2-16,-4 12-47 15,1 8-19-15</inkml:trace>
          <inkml:trace contextRef="#ctx0" brushRef="#br0" timeOffset="91297.7425">2004 9182 260 0,'-9'12'99'0,"9"-4"-54"0,9 13-39 0,-9-9 22 16,13 4-17-16,-4 0-4 16,1 12-4-16,-6 1 0 15,-8 11-4-15,8-3 0 16,1-5 3-16,-10-8 1 16,1-8 1-16,8-3 0 15,1-5-5-15,4-41-1 16,4 5 3-16,6-4-1 15,-1-1 3 1,9 1 0-16,0-5 1 0,1 13-2 16,8 4-2-16,-4 4 1 15,4 8 1-15,-8 8 1 16,-10 8 1-16,-9 8-2 16,-4 4-2-16,-19 25-6 15,9-5-1-15,-4 1 3 16,5-9 4-16,-1 0 10 15,5-3 5-15,9-9-1 16,14-4 2-16,0-8-3 16,4-8 2-16,1-8-6 15,3-16-3-15,1-13-3 16,9-3 0-16,9-5-35 0,-4-3-16 16,-1-17-50-16,1-8-21 15</inkml:trace>
        </inkml:traceGroup>
        <inkml:traceGroup>
          <inkml:annotationXML>
            <emma:emma xmlns:emma="http://www.w3.org/2003/04/emma" version="1.0">
              <emma:interpretation id="{9E1740D3-A9C0-46CF-AF0F-58CBE4A1B217}" emma:medium="tactile" emma:mode="ink">
                <msink:context xmlns:msink="http://schemas.microsoft.com/ink/2010/main" type="inkWord" rotatedBoundingBox="29232,9096 29540,9445 29119,9817 28810,9467">
                  <msink:destinationLink direction="with" ref="{BED27E2A-E20A-4DD3-9614-9DEFA0A102FA}"/>
                </msink:context>
              </emma:interpretation>
              <emma:one-of disjunction-type="recognition" id="oneOf40">
                <emma:interpretation id="interp200" emma:lang="" emma:confidence="0">
                  <emma:literal>다</emma:literal>
                </emma:interpretation>
                <emma:interpretation id="interp201" emma:lang="" emma:confidence="0">
                  <emma:literal>a</emma:literal>
                </emma:interpretation>
                <emma:interpretation id="interp202" emma:lang="" emma:confidence="0">
                  <emma:literal>0</emma:literal>
                </emma:interpretation>
                <emma:interpretation id="interp203" emma:lang="" emma:confidence="0">
                  <emma:literal>‘</emma:literal>
                </emma:interpretation>
                <emma:interpretation id="interp204" emma:lang="" emma:confidence="0">
                  <emma:literal>고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D651C75F-9126-43FA-8145-7EF7FDB09C5A}" emma:medium="tactile" emma:mode="ink">
                <msink:context xmlns:msink="http://schemas.microsoft.com/ink/2010/main" type="inkWord" rotatedBoundingBox="29403,9033 29477,9840 29411,9846 29337,9039">
                  <msink:destinationLink direction="with" ref="{BED27E2A-E20A-4DD3-9614-9DEFA0A102FA}"/>
                </msink:context>
              </emma:interpretation>
              <emma:one-of disjunction-type="recognition" id="oneOf41">
                <emma:interpretation id="interp205" emma:lang="" emma:confidence="0">
                  <emma:literal>!</emma:literal>
                </emma:interpretation>
                <emma:interpretation id="interp206" emma:lang="" emma:confidence="0">
                  <emma:literal>'</emma:literal>
                </emma:interpretation>
                <emma:interpretation id="interp207" emma:lang="" emma:confidence="0">
                  <emma:literal>1</emma:literal>
                </emma:interpretation>
                <emma:interpretation id="interp208" emma:lang="" emma:confidence="0">
                  <emma:literal>「</emma:literal>
                </emma:interpretation>
                <emma:interpretation id="interp209" emma:lang="" emma:confidence="0">
                  <emma:literal>i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3.58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0 295 378 0,'9'-12'55'0,"14"-8"-29"15,-1-4-11-15,1-5-4 0,9-3-7 16,5 4 0-16,-6 3-2 16,1-3-2-16,-14 4-19 15,10-5-47 1,-15 5-5-16,-8 4-42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14.70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89606C-3A5A-4C7E-8E59-35104C191B31}" emma:medium="tactile" emma:mode="ink">
          <msink:context xmlns:msink="http://schemas.microsoft.com/ink/2010/main" type="inkDrawing" rotatedBoundingBox="806,7157 18515,-3001 25054,8397 7345,18555" semanticType="underline" shapeName="Other">
            <msink:sourceLink direction="with" ref="{2D286D7F-4103-4804-B084-3C4DD297AFDA}"/>
            <msink:sourceLink direction="with" ref="{6D011B96-1F5B-4900-BDE8-536BF81B6A11}"/>
            <msink:sourceLink direction="with" ref="{DB35872B-7133-486B-BED5-00140270F71E}"/>
            <msink:sourceLink direction="with" ref="{9664782E-0F03-48DA-833D-6AE881E3ED68}"/>
            <msink:sourceLink direction="with" ref="{F1AC938E-F5A9-4BEC-80A6-54847F2FDBB9}"/>
          </msink:context>
        </emma:interpretation>
      </emma:emma>
    </inkml:annotationXML>
    <inkml:trace contextRef="#ctx0" brushRef="#br0">77 12 88 0,'-4'-8'35'0,"8"12"-18"0,-8-12 13 0,4 8 23 15,0 0-4-15,0 4 1 16,-5-4-11-16,1 8-4 15,-1-4-19-15,-4 12 10 0,4-16 4 16,-4 4-4-16,5 4-1 0,-1-8-5 16,1 4-1-16,-1-8-8 15,1 8-2-15,-1 8-3 16,0-4-1-16,5-4 3 16,-4 5 0-1,4 3 1 16,0 0-1-31,0 8 2 16,0-4-5-16,0 4-1 16,0 1 0-16,0-1 0 15,0 0 0-15,4 0 0 16,-4 5-2-16,5-1 1 16,-5 4-2-16,5 1 2 15,-5 3-2-15,4-4 2 0,1 1-2 16,-1 3 2-16,1-4 0 0,-1 9 1 15,1 3 0-15,-1 1 2 16,1-1-3-16,-1 5-2 16,1-9 2-16,0 5 0 15,-1-1-1-15,-4 5 1 32,5-1-2-32,-5 5 2 0,0-1 0 15,4-3 1-15,1 7-2 16,-1-3-2-16,1-1 1 15,4 1-1-15,0 4 0 16,-4-1 2-16,4 1-3 16,0-5 0-16,0 1 1 15,-4 0 0-15,4 3 0 0,-5 1 0 16,1-5 2-16,-1 5 1 16,1 8 1-16,-1-5 2 15,1 1-1-15,-5-4 0 16,0 3-3-16,0-3 1 15,5-1-2-15,-1 1-1 0,-4 4-2 16,5-1 1-16,-5-3-4 16,0 4-1-16,4 11 3 15,1-7 3-15,-5 4 5 0,0 0 4 16,4-1-4-16,1 1-3 16,-5 0 1-16,0 0 2 15,0-1-2-15,0 13 0 31,0-4-1-31,0 0-2 0,0-8 3 16,4 12 0-16,1-5-1 16,-5 5 1-16,0 0-2 15,0 4 2-15,4 4-2 16,6 0-1-16,-1 0 1 16,-5-4 1-16,1-4 1 15,-1 0 3-15,1 20-5 0,9-8-1 16,-5 0 0-16,0 0 0 15,0-4 2-15,-5-4 3 16,6 4 0-16,-6 0 0 16,1 0-3-16,-1 0-2 0,1-4 3 15,-5 12 0-15,0-4-1 32,0 0-2-32,0-4 1 15,0-4 1-15,0-20-1 0,0 28 2 16,0-24-2-16,0 40-1 15,0-8 1-15,0 4 1 16,4-8-1-16,1-4-1 16,-5 0 1-16,4-4-1 15,1 12 0-15,0-4 2 0,-1 0 1 16,5 5 1-16,0-5-5 16,0 0 1-16,1-4 0 15,-1 12 0-15,0-8 0 16,0-4 0-16,-5 4 0 15,5-8 2-15,1-4-1 16,-6-8-1 0,1 0 1-16,-5-9 1 15,0 13-1-15,0-8 2 16,0 0-2-16,0-4-1 16,0 4 1-16,0-1 1 15,0-3-1-15,0 0 2 0,0-4-2 16,0-1 2-16,-5 13-4 15,5-4 0-15,-4-4 1 16,4-1 2-16,-5 5-1 0,0 8-1 16,1-8 1-16,-1 0-1 15,5-5 2-15,-4 1 1 16,-1 8-4-16,1 4 1 16,-1-4 0-16,1-4 0 15,-1 3 0-15,1-7 2 0,-1 0-1 16,0-4-1-16,5-1 1 15,0-3-1-15,0-4 0 16,-4 11 2-16,-1-3 1 16,1-4 1-16,-1-5-2 15,1 1 1-15,-5-9-4 16,-1-7 0 0,6 3 1-16,-1 1 0 15,5-9 2-15,-4 1 1 16,-1-5-4-16,1 0-1 15,4-4 1-15,-5 1 2 16,5-5-2-16,-4 0 0 16,4-4-6-16,-14 1 0 15,5-1-13-15,0 0-4 0,4-4-27 0,1-4-12 16,13-12-69-16,0-24-27 16,-5-45-1-1</inkml:trace>
    <inkml:trace contextRef="#ctx0" brushRef="#br0" timeOffset="-81856.4354">-3333-2368 64 0,'-4'0'24'0,"4"0"-12"0,0 0-5 15,0 0 9-15,0 0-6 16,0 0-1-16,0 0-5 15,0 0-1-15,0 0 8 0,0 0 4 16,0 0-1-16,0 0 2 0,0-4 0 16,0 4-1-16,0-4-7 15,0 4-3-15,0-4-3 16,0 0 5-16,0 0 5 0,0 4-4 16,0-4 0-16,0 4-4 31,0-4-3-31,0 4 0 0,0-4-1 15,0 4 0-15,0 0 2 16,0 0 1-16,0-4 1 16,0 0-5-16,0 0-1 15,0 0 3-15,0 0 1 16,0 4 2-16,0 0 0 16,0 0-2-16,0 0-2 0,0 0 1 15,0 0-1-15,0 0-3 16,0 0 2-16,0 0 1 15,0 0 2-15,0 0 5 16,0 0 6-16,0 0 4 16,0 0 4-16,0 0-2 15,0 0 0-15,0 0-6 0,0 0 0 16,0 0-6-16,0 0 1 0,0 0-1 16,0 4 3-16,0 0-1 15,0 0 2-15,0 0-2 16,0 4 2-16,0 0 0 15,0 4 3-15,0-4-5 32,0 8-1-32,0 0 2 0,0 5 1 15,0-1 3-15,-5 20 2 16,1-3-7-16,-1 7-1 16,5-7-2-16,0 15-1 15,0-7-1-15,0 8 2 16,0-9 1-16,0 17 3 15,0-9-3-15,5 25-2 0,-1-8-2 16,1 12-3-16,-1-12 3 16,5 12 0-16,0-12-1 15,0 11 1-15,1-11-2 16,-1 20 2-16,0-12 4 16,4 12 4-16,-3-20-6 15,3 12-1 1,1-12 0-16,0 12 2 15,-5-13-3-15,0 17 0 16,0-12 3-16,5 12 3 0,-5-12-6 16,0 8-4-16,0-12 4 15,0 4 3-15,-4-9-3 16,4 5 0-16,-5-8-3 16,5 8-1-16,0-13 3 0,0 17 3 15,-4-8-2-15,4 0-2 16,-4-9 0-16,4 13 1 15,-5-12-1-15,1 8-1 16,-1-13 3-16,1 9 0 16,0-8-1-16,-1 15 1 15,1-11-2-15,-1 8-1 0,1-5 1 16,-5 9 1-16,0-8 1 16,0 8 3-16,0-13-3 15,0 13-2-15,0-8 0 16,4 16-1-16,1-12-3 15,-1 11 2-15,1-7 1 0,-5 12 2 32,0-12-1-32,5 16-1 0,-5-12 3 15,0 20 0-15,0-16-1 16,0 16-2-16,0-12 1 16,0 20 1-16,0-16-1 15,-5 16 2-15,0-16 0 16,1 20 1-16,-1-16 0 15,1 17 0-15,4-106 4 32,-9 145-6-32,4-23-1 15,1 7-1-15,-1-15 2 16,5 7-1-16,0-16-1 16,0 9 1-16,0-21-1 0,0 12 2 15,0-12 1 1,0 8 1-16,0-16-2 15,0 12-2-15,0-8 1 16,0 4-1-16,0-12 2 16,0 16 1-16,0-12-4 15,0 8 1-15,0-12 0 16,0 16 2-16,0-12-1 16,5 5-1-16,-5-14 1 0,4 17-1 15,1-12 0-15,-1 8 0 16,-4-12 0-16,5 16 2 0,-1-12 1 15,1 8 1-15,-5-12-2 16,4 20 1-16,-4-16-4 16,5 8 0-16,0-12 1 15,-1 16 0-15,1-8 0 0,-1 8 2 16,-4-16 1-16,5 20 1 16,-5-16-2-16,4 12-2 15,1-16 1-15,-1 16 1 16,-4-8-1-16,5 4-1 15,-5-12 3-15,5 12 0 32,-1-12-1-32,1 8-2 0,-5-12-2 15,9 20 1-15,0-16 3 16,-5 16 1-16,1-20-1 16,-1 20-2-16,1-16 1 15,0 8 1-15,-1-12-1 16,1 20-1-16,-1-16 1 15,5 12-1-15,0-16 0 0,1 8 2 0,-6-13-3 16,5 13 0-16,-4-12 3 16,-1 4 1-16,1-12-1 15,-1 16-2-15,1-13-2 16,-5 5-1-16,0-12 2 16,0 3 2-16,0-11-2 31,0 4 0-31,0-9 1 0,0 17 2 15,0-9-3-15,0 1 0 16,0-8 1-16,0-1 0 16,0-7 0-16,0-1 0 15,0-4 0-15,0 1 0 16,0-1 0-16,0 13 0 16,0-9 0-16,0 0 2 0,0-3-1 15,0-1 2-15,0-7-4 16,0 3-2-16,0-4 2 15,5 0 0-15,-5-3 1 16,4 3 0-16,-4-4-3 16,5 0 2-16,-5 1 1 0,4-1 0 15,-4-4 0-15,5 4 2 0,-5 1-1 16,4 7-1-16,1-4 1 16,-1 0-1-16,-4-3-3 15,5-1 2-15,0-4 1 16,-1 4 2-16,1-4-3 15,-1 1-2-15,1-5 2 32,-1 8 0-32,1-8-2 0,-1 0 0 15,1 0-7-15,9-3-2 16,-5-1-15-16,-5 0-6 16,1-4-33-16,-5-8-13 15,0 4-79-15,-9-16-36 16,4 3 55-1</inkml:trace>
    <inkml:trace contextRef="#ctx0" brushRef="#br0" timeOffset="-9291.6042">-2827-397 92 0,'-19'-8'35'0,"19"0"-18"0,-4 8-13 0,4-8 8 15,0 8-10-15,0 0 0 16,0 0-2-16,0 8 2 0,0-8 1 16,4 8 3-16,-4-8 6 31,9 4 4-31,1 0 1 16,-1 0 1-16,0 0 13 15,0 0 5-15,5 0-19 0,-1-4 4 16,1 0 2-16,9 4-10 0,-5 0-2 15,0 0 2-15,0 0 1 16,5 4-5-16,0-4-1 16,13 1-4-16,-4-1-1 0,0 8-1 15,4-8 1-15,1 0 0 16,-1 0 1-16,1 4 0 16,8 0 2-16,1-4-1 15,4 0 0-15,-14-4-1 16,23 4 2-16,5-4-1 15,4 0 0 1,-4 4-3-16,4 0 1 16,-4 0 0-16,9-4 1 15,-5 0 0-15,5 0 0 16,14-8-5-16,-5 4 1 16,-5 0 4-16,0 4 2 0,1 4-5 15,-1-4-2-15,5 0 0 16,0 0 2-16,5 0 0 15,4 0 2-15,4 0-2 16,1 0 2-16,-5 4 0 0,9-4 1 16,9 0-2-16,1-4-2 15,8 0 1-15,-4 4-1 16,4 0 2-16,-4 0 1 16,4 4-4-16,5 0-1 0,0 0 1 15,0 0 2-15,9 4 0 16,5-4 2-16,-1 5-2 15,6-1 2-15,3-4 7 16,1 4 3-16,9 0-2 16,-1-4-1-16,1 4-6 31,5-4-1-31,8 0 1 0,1 4 2 16,-6-4-5-16,6 0-1 15,8 0 0-15,6 0 0 16,-6 13 0-16,-4-17 0 15,5 32 0-15,-5-32 2 0,-5-4 3 16,1 4 4-16,4 0-2 16,9 20 1-16,0 13-1 15,23-13 1-15,-9-24-2 16,-10 16 1-16,-8-12-4 0,-1 12 0 16,-8-8-1-16,-5 4-2 15,-10-8-2-15,6 0 1 16,4 0 3-16,4-16 1 31,5 24 1-31,-9-4 0 0,-5-20 0 16,1 4 0-16,4-8-2 15,-10 16-2-15,1-1 1 16,0-7 1-16,4 16-1 16,-4-8-1-16,-9 0 1 15,0-4-1-15,4 32-3 16,-9-28 2-16,-9-8 1 0,-5 4 0 15,10 12 0-15,-14 4 0 16,0-8 0-16,13-8 2 16,-13 8-1-16,5 0-1 15,-1-12 1-15,1 4-1 0,-1 0 2 16,10 0 3-16,0 16-4 16,-19-12-1-16,0-4-2 15,1 4 0-15,8 0 0 16,-18 0 0-16,1 4 4 15,-1 0 1-15,-4-4-4 0,4 4 1 16,0-4 0-16,0-1 0 16,-8 5 0-16,-19-4 2 31,13 4-1-31,1-4 2 0,-5 4-4 16,0-4-2-16,-5 4 2 15,-4 0 2-15,0 0 0 16,-4 4-1-16,-5-4-2 15,-5 4 1-15,9-4 3 16,-8 4 3-16,-1-4-4 16,0 0-3-16,-9 0 3 0,0 9 1 15,5-1-3-15,-5-4-1 16,-4 0 1-16,-5-4 0 16,0 12 1-16,0-12 0 15,-4 0 0-15,4-4 2 0,-5 4-1 16,1 0-1-1,4 0-2 1,0 0-1-16,0 12 4 16,0-12 1-16,-4 24 0 15,-5-24 1-15,9-8-4 0,-5 24 0 16,-13-20 1-16,9 16 2 16,-13-24-1-16,3 12-1 15,-12 0 1-15,3-12-1 16,6 12 0-16,-15 0 2 0,15 0-1 15,-19 4-1-15,-14-8-15 16,10-4-7-16,-1-4-58 16,-17 16-24-16,-15-4-62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18.2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011B96-1F5B-4900-BDE8-536BF81B6A11}" emma:medium="tactile" emma:mode="ink">
          <msink:context xmlns:msink="http://schemas.microsoft.com/ink/2010/main" type="inkDrawing" rotatedBoundingBox="7211,8469 9473,8942 9123,10615 6861,10143" hotPoints="9091,8765 9195,10195 7272,10334 7168,8904" semanticType="enclosure" shapeName="Rectangle">
            <msink:destinationLink direction="with" ref="{6889606C-3A5A-4C7E-8E59-35104C191B31}"/>
          </msink:context>
        </emma:interpretation>
      </emma:emma>
    </inkml:annotationXML>
    <inkml:trace contextRef="#ctx0" brushRef="#br0">5 263 152 0,'-5'-77'57'0,"10"61"-30"0,-10-8 6 15,5 16 25-15,0-1 3 16,0 1 2 0,0 0-12-16,0-4-7 0,5 4-24 15,8 0-6-15,10 0-2 0,4 0-1 32,14 0 1-32,14-9 0 0,22 5 0 15,10 0-6-15,13 4-2 16,0 4-2-16,9 0 1 15,10 0 0-15,-10 4 3 16,0 0-5-16,-18 4-1 16,5 4 4-16,-19 0 2 15,-8 0 0-15,-6-4 1 0,-8 0-4 16,-5 0-2-16,-4 0 2 16,-5-4 0-16,-5 0 1 15,-4 0 2-15,-5 0 6 16,-4 0 4-16,0 0-8 15,-5 0-2-15,-4 0-2 0,-1 0 0 32,1 0-5-32,4 0 1 15,-4 4 0-15,-1 5 0 0,-3-1 2 16,8 4 3-16,-9 4 2 16,5 8 3-16,-5 9-3 15,0 7-2-15,0 17 0 16,0 3 1-16,0 9-3 15,0 8 0-15,5 4-3 0,-5 4-1 16,9 4 1-16,-4 4 2 16,-1 0-1-16,1 0-1 15,-5-8 1-15,0-12 1 16,0-16 3-16,-4-5 4 16,-5-11-2-16,0-5 1 15,0-7-1-15,-5-9 1 0,1-4 0 16,-5-4 0-16,-5 0-4 15,-4-3-3-15,-23-5 2 16,5 0 0-16,-10-4-4 16,-9 0 1-16,-4 0-2 15,-9 0 0-15,-5 0 4 16,-9-4 3 0,-14 4-4-16,-4 4-3 15,-4 4 1-15,-6 0 2 0,10 0-2 16,5 0-2-16,-1 0 2 15,5 0 0-15,18 0 3 16,9-4 1-16,14 0-6 16,5 0 0-16,13-4 1 15,5 0 1-15,8 0-2 0,6-4 0 16,4 0-14-16,4 0-6 16,5 0-41-16,0 0-16 15,9 0-69-15,0 8-30 16,14 4 33-1</inkml:trace>
    <inkml:trace contextRef="#ctx0" brushRef="#br0" timeOffset="-800.0703">-55 129 248 0,'-4'-36'93'0,"4"24"-50"0,-5-4-19 16,10 12 27-16,-5 0-13 15,0-9-2-15,0 13-12 16,0 0-3 0,0 9-12-16,4 7-3 0,1 12-2 15,4 21 4-15,0 15 5 16,0 13-3-16,0 16 0 16,0 4-4-16,5 9-1 15,0 11-1-15,-1 0 0 16,-3 1 0-16,3-9 0 15,1-12-2-15,-5-20-2 0,-9-12-24 16,0-21-11-16,0-11-18 16,0-21-4-16,0-28-23 15,0-17-9-15,0-19-25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19.62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35872B-7133-486B-BED5-00140270F71E}" emma:medium="tactile" emma:mode="ink">
          <msink:context xmlns:msink="http://schemas.microsoft.com/ink/2010/main" type="inkDrawing" rotatedBoundingBox="7216,10595 9421,10941 9174,12516 6968,12170" hotPoints="9059,10798 9160,12134 7341,12271 7240,10935" semanticType="enclosure" shapeName="Rectangle">
            <msink:destinationLink direction="with" ref="{6889606C-3A5A-4C7E-8E59-35104C191B31}"/>
            <msink:destinationLink direction="with" ref="{B4A55765-52AB-4302-8371-6B3D38414093}"/>
          </msink:context>
        </emma:interpretation>
      </emma:emma>
    </inkml:annotationXML>
    <inkml:trace contextRef="#ctx0" brushRef="#br0">0 29 260 0,'5'-13'96'0,"-5"13"-52"0,0-16-25 0,0 16 35 16,4 4-31-16,-4 0 11 16,5 8-20-16,0 9 20 15,-1 3-19-15,5 16 19 16,0 9-19-16,5 28 5 15,0 8-11-15,-1 20-3 16,1 0-4-16,-5 13 1 16,5-9-2-16,-5 8 2 15,4-12-2-15,-3-3-9 16,-1-21 4-16,-5-17-10 31,5-15 9-31,-9-53-144 0,0-20 21 16,-4-37-1-16,-10-16 11 15,5-32 53-15,0 4 23 0,0 3 139 32,0-35-11-17,4 27 1-15,1 21-7 16,-1 17-4-16,0 11-16 16,5 8-6-16,0 13-31 15,10 11-7-15,-1 5-2 0,0 4-2 0,23 4 1 16,13 4-7-16,24-1-2 15,8 5-2-15,14 0-2 0,9 4 1 16,9 0 1-16,10 0-1 16,-1-8 2-16,-9 12-2 15,-4-8-1-15,-5 0 1 32,-13 12-1-32,-10-4 0 0,-4 0 2 15,-9 4-1-15,-10-4-1 16,-4 4 1-16,-9-4 1 15,-4 4 1-15,-10-4 1 16,-4 0 2-16,4 0 3 16,-4 0 0-16,-5 4 0 15,-4 4-3-15,-5 0 1 0,0 4-2 16,0 5 2-16,-4 3 5 16,-1 4 2-16,1 4-3 15,-5 5-1-15,0 15-4 16,14 13 1-16,-5 4-2 15,4 8 0-15,-4 4-3 16,5 8 1 0,-5 0-2-16,5 0 2 15,9-5-2-15,-10 1-1 16,1-8 1-16,0 0-1 0,-5-16 2 16,0-1 1-16,0-11-1 15,-5-9 1-15,6-7 0 16,-10-5 3-16,0-4-1 15,0-4 2-15,-5-3 0 0,-4-5 1 16,-5-4-2-16,-18 0-1 16,-13 0-3-16,-5-4 1 15,-9 4-2-15,-14-4-1 16,-9-8 1-16,-9-4-1 16,-19-9 0-16,1 17 2 15,4 0-3-15,1 4-2 0,-1 0 2 16,9 0 0-16,5 0 1 15,-4 8 2-15,8 0-1 16,14 1-1-16,5-1 1 16,9-4-1-16,9 0-3 15,9-4 2-15,9 0 1 16,5 4 2 0,8-4-8-16,6 0-1 15,-1 0-34-15,10 4-13 16,4 0-43-16,4 0-18 15,5 8-69 1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0.9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A55765-52AB-4302-8371-6B3D38414093}" emma:medium="tactile" emma:mode="ink">
          <msink:context xmlns:msink="http://schemas.microsoft.com/ink/2010/main" type="inkDrawing" rotatedBoundingBox="7680,12179 9873,13218 9071,14909 6878,13870" semanticType="callout" shapeName="Other">
            <msink:sourceLink direction="with" ref="{DB35872B-7133-486B-BED5-00140270F71E}"/>
            <msink:sourceLink direction="with" ref="{9664782E-0F03-48DA-833D-6AE881E3ED68}"/>
          </msink:context>
        </emma:interpretation>
      </emma:emma>
    </inkml:annotationXML>
    <inkml:trace contextRef="#ctx0" brushRef="#br0">32 138 212 0,'-5'-69'82'0,"5"69"-44"0,-9-28-9 0,4 20 54 16,5 4-45-16,-9-8 24 15,9 8-38-15,-4-4 10 32,8 8-20-32,-4-5-2 15,0 5-7-15,5 17 6 16,4 7-7-16,5 20 10 15,-1 9-8-15,5 28 3 16,1 0-5-16,3 36 0 16,6 1-2-16,-1 15 3 15,0-7-3-15,1 3-3 0,-6-20 0 0,-3-7-30 16,-6-13 17-16,-8-29-78 16,-1-15 51-16,-8-33-90 15,4-8 75-15,-14-44-37 16,0-5 54-16,-8-44 8 15,8 8 19-15,-4-24 33 32,9 12-11-32,-5-8 49 15,10 16-33-15,-6 4 46 0,6 16-41 16,-5 0 37-16,9 17-39 16,-9 3 25-16,9 13-31 0,-5-1 8 15,5 13-19-15,5-4 0 16,8 8-7-16,10-1 1 15,9 5-3-15,13 4 5 16,6 4-5-16,17-4 12 16,0 8-8-16,28-8 10 15,-5 0-10-15,18-4 1 16,-4 4-5-16,4-4-2 16,-13 7 0-16,-1-11 1 15,-8 8-1-15,-1 0 2 0,-8 4-2 0,-1 0-1 16,-13 8 1-16,-10-4 1 15,-3 4-1-15,-10 0 8 16,-5 8-5-16,-4-4 14 16,-9 0-10-16,-5 1 5 15,-5-1-8-15,-3-4 4 32,3 0-5-32,-4 0 2 0,0 0-3 0,-4 0 0 15,4 4-1-15,-4 4 1 16,4 0-2-16,-5 9 4 15,1 3-3-15,-1 16 6 16,6 5-5-16,-6 16 1 16,5 3-2-16,0 17 3 15,0 0-3-15,-4 16 4 16,-1-4-4-16,1 9 1 16,0-9-1-16,-5 4 1 15,0-8-2-15,0-8 6 16,0-13-4-16,0-7 3 15,0-12-3-15,-5-5 3 16,0-7-4-16,-4-5 6 16,5-4-5-16,-10-3 3 15,10-5-3-15,-10-4 3 16,0-4-4-16,-13-4 1 16,0 0-1-16,-23-8-2 15,4 0 1-15,-31-8-1 16,13 4 0-16,-23-8 0 15,15 8 0-15,-24-12 0 0,14 8 0 16,-14-8 2-16,19 8-1 16,-10-1-3-16,24 5 1 15,-6-4-1-15,15 8 0 0,-5-8 2 16,13 8 0-16,1-4-11 16,8 4 6-16,1-4-7 15,8 4-24-15,6 0-11 0,-1 0-42 16,9 4-19-16,5 4-79 15,5 4-35-15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2.2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64782E-0F03-48DA-833D-6AE881E3ED68}" emma:medium="tactile" emma:mode="ink">
          <msink:context xmlns:msink="http://schemas.microsoft.com/ink/2010/main" type="inkDrawing" rotatedBoundingBox="7536,14364 9753,14716 9459,16574 7241,16222" hotPoints="9419,14650 9530,16419 7761,16530 7650,14761" semanticType="enclosure" shapeName="Square">
            <msink:destinationLink direction="with" ref="{6889606C-3A5A-4C7E-8E59-35104C191B31}"/>
            <msink:destinationLink direction="with" ref="{B4A55765-52AB-4302-8371-6B3D38414093}"/>
          </msink:context>
        </emma:interpretation>
      </emma:emma>
    </inkml:annotationXML>
    <inkml:trace contextRef="#ctx0" brushRef="#br0">0 361 308 0,'4'-25'115'0,"-4"25"-62"0,10-24-44 16,-6 20 34 0,1 8-27-16,-5-4 15 15,4 8-18-15,1 4 15 16,-1 8-16-16,5 13 2 15,0 3-8-15,5 25 1 0,0 4-4 0,-1 24 0 16,1 4-1-16,0 12-4 16,-1-8 1-16,-3 4-32 15,3-12 18-15,-8-12-67 16,4-16 46-16,-9-21-78 16,4-11 64-16,-13-37-79 15,5-8 73-15,-10-45-27 0,0-4 49 16,-4-28 76-16,9 12-21 15,-9-16 78-15,9 20-56 16,-5-8 37-16,10 16-46 0,-6-4 43 16,6 17-44-16,-1-9 32 15,5 16-37-15,0-7 12 32,9 11-24-32,5-3 0 15,9 11-10-15,13 1 6 16,1 8-8-16,17-1 5 15,6 9-5-15,17-4 5 16,0 3-6-16,28 1 1 16,-5 4-2-16,19 0 1 15,-10 8-2-15,9-4 2 0,-13 8-2 0,9-5 2 16,-14 9-2-16,0-4 2 16,-13 8-2-16,-5-4 8 15,-14 9-5-15,-4-5 12 16,-14 0-9-16,-9 0 12 15,-9 4-11-15,-5 0 5 32,0 0-8-32,-9-4 0 0,1 4-3 15,-6-4 1-15,1 4-2 16,-5 0 6-16,0 0-4 0,0 5 6 16,0 3-6-16,-4 8-1 15,-1 21 1-15,1 3 0 16,0 9 3-16,-1-13 3 15,1 49-4-15,-1-20-3 0,1 41-1 0,-1-1 3 16,1-4 5-16,4 13-5 16,-4-9 0-16,-1-8-2 15,5-16 1-15,-4 4-2 16,-1-12-1-16,1-16 1 16,-5-13 1-16,0-11 1 15,0-5 1-15,0-7 2 0,-5-9 3 16,1-4-4-16,-5 0-3 15,0-4 1-15,-5-3 0 16,-9-1-1-16,-13-4 1 16,-10 0-2-16,-8-8-1 0,-24 4 3 15,-8-4 2-15,-10 0-4 32,-4-13-1-32,-9-3 0 0,-10 0 0 15,5 0 4-15,5 4 5 16,9 3-5-16,9 5-2 15,0 8-6-15,13-4-2 16,10 4 0-16,9 8 4 16,9 0-1-16,0 1-1 15,13-1-11-15,5-4-2 0,5 0-27 16,9 0-12-16,0 4-43 16,9 0-19-16,4 4-68 15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5.2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3525C3-D042-41F6-9EF7-8F9384AB2652}" emma:medium="tactile" emma:mode="ink">
          <msink:context xmlns:msink="http://schemas.microsoft.com/ink/2010/main" type="inkDrawing" rotatedBoundingBox="7416,16831 9372,16780 9384,17243 7428,17294" semanticType="enclosure" shapeName="Other">
            <msink:sourceLink direction="with" ref="{45534420-F8B0-44F1-B324-20C1075055C7}"/>
            <msink:destinationLink direction="with" ref="{DF2B49A0-A3A9-4912-AB0F-EF48822CE24B}"/>
            <msink:destinationLink direction="to" ref="{44CDD2D3-35D6-4CDF-9BAC-EE3D4CD4351F}"/>
            <msink:destinationLink direction="with" ref="{A1BA1A45-6772-4ADA-B439-1D98BBB52094}"/>
          </msink:context>
        </emma:interpretation>
      </emma:emma>
    </inkml:annotationXML>
    <inkml:trace contextRef="#ctx0" brushRef="#br0">-9 2234 300 0,'-14'-4'112'0,"14"16"-60"0,0-24-63 16,5 8 18-16,-1 0-9 16,5 4-2-16,5 0 11 15,4 0 5-15,5 0-5 16,18 0 0-16,4 4 3 0,6 4-6 15,3 0-2-15,19 1 1 0,0-9 0 16,9 0-4-16,13 4 1 16,1 4 2-16,4-4 3 15,5 0 0-15,-5-4 2 0,-4 0 0 16,-5 12 3-16,-14-16-3 16,1 8-2-16,-1-4 0 31,-18 0 1-31,-9 0 8 0,-13 0 5 15,-10 0 2-15,-4 0 2 16,-10 0-4-16,-8-4-2 16,-5 4-7-16,-5-4-4 15,-4 0-1-15,9 0-1 16,-9 0-2-16,9 4 1 16,5-4 0-16,-5 4 1 0,18 0-7 15,0 0 0-15,0 4 1 16,5-4 1-16,0 4 1 15,9-4 2-15,-5 0-3 16,-4 0 0-16,4 0 1 16,0-4 0-16,1 0 0 15,-10 4 2 1,5 0-1-16,-5-4-1 16,-4 4 3-16,-5 0 0 15,0 0-1-15,-9 0 3 16,-5 8 1-16,-8 0 2 15,-1 8 2-15,-4-4-3 16,-5 0 1-16,-4 8-5 16,-5-3 0-16,-23 3 1 0,-4 0 0 15,-5 0 2-15,0 5 1 16,1-1-1-16,-10 4-1 16,5-3-1-16,-1-1 0 15,1-4-2-15,0 0-2 16,-5-8-2-16,9 1-1 15,9-5 2-15,5 0 2 0,5 0 0 16,8-4-1-16,6 0 1 16,8 0-1-16,5-4 0 15,-1 4 0-15,6 0-3 16,4-4 2-16,0 0 1 16,4 0 2-16,0 4-3 15,-4 0 5 16,9 8-3-31,-4-12 0 16,8 4 0-16,-4-8 5 16,0 4-3-16,0-4 3 15,0 4-3-15,-4-4 3 16,4 4-4-16,-5-4 1 16,1 4-1-16,-5-8 1 0,4 4-2 15,-13-12 2-15,4 4-2 16,-18-13 2-16,0-3-4 0,1-4-2 15,-1 3-1-15,0-11 3 16,0 3 0-16,0 13 3 0,5-8 3 16,4 4-4-16,0 3-3 15,5 9 1 1,-9-8-2 0,8 12-1-16,6 4 3 15,-1-1 0-15,5 1-2 16,4 4 2-16,5 4-15 15,5 4-4-15,-5-4-52 16,9 4-22-16,5 4-98 16,-1-3-48-16,1-5 117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7.0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2B49A0-A3A9-4912-AB0F-EF48822CE24B}" emma:medium="tactile" emma:mode="ink">
          <msink:context xmlns:msink="http://schemas.microsoft.com/ink/2010/main" type="inkDrawing" rotatedBoundingBox="7455,16749 8778,17362 8745,17433 7423,16820" semanticType="callout" shapeName="Other">
            <msink:sourceLink direction="with" ref="{3D3525C3-D042-41F6-9EF7-8F9384AB2652}"/>
            <msink:sourceLink direction="with" ref="{E0240C7F-64A5-4BAB-9555-B00DC994B643}"/>
            <msink:sourceLink direction="with" ref="{1FF00ADC-5F94-4ADB-BA5C-11BA60F409C1}"/>
          </msink:context>
        </emma:interpretation>
      </emma:emma>
    </inkml:annotationXML>
    <inkml:trace contextRef="#ctx0" brushRef="#br0">0 2198 220 0,'-5'-8'85'0,"5"8"-46"0,0-4-19 0,5 0 24 16,-5 4-13-16,4 4-4 15,6-4 2-15,-1 0 4 0,4 0-18 16,5 4 5-16,1 4 1 0,17 8-5 15,5 4 1-15,5 5-4 16,4 7 2-16,9 0-4 0,9 1-1 16,0 3-2-16,10 1 0 15,-10-1 2-15,14 4 1 16,-4 5-3-16,-6-5-3 16,-3-3 0-16,-6-5-1 31,6 1-2-31,-10-9 1 0,-9-4-2 15,-5-4 2-15,-4-8-2 16,-4 1-1-16,-10-5 5 16,-4-4 4-16,-5 0-5 15,-9 0 0-15,-9 0-15 16,0 0-8-16,-9-9-182 16,0 1 109-16,-14-12-104 15,1 4 114-15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6.5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CDD2D3-35D6-4CDF-9BAC-EE3D4CD4351F}" emma:medium="tactile" emma:mode="ink">
          <msink:context xmlns:msink="http://schemas.microsoft.com/ink/2010/main" type="inkDrawing" rotatedBoundingBox="7471,16851 9424,16838 9427,17236 7474,17248" semanticType="callout" shapeName="Other">
            <msink:sourceLink direction="to" ref="{3D3525C3-D042-41F6-9EF7-8F9384AB2652}"/>
          </msink:context>
        </emma:interpretation>
      </emma:emma>
    </inkml:annotationXML>
    <inkml:trace contextRef="#ctx0" brushRef="#br0">32 2259 148 0,'0'-17'57'0,"0"30"-30"0,0-22-3 15,0 5 24-15,0 4 0 16,0 0 4-16,4 0-5 15,5 0 1-15,0 0-27 0,-4 9 8 0,4-9 2 16,0 0-8-16,0 4-3 16,5-4-9-16,9 16-5 15,4 0-3-15,5-4 0 16,4-4 0-16,5 0 1 16,0 0-5 15,9 5 1-31,10-5 0 0,-6 4 0 0,19-8 2 15,-9 0-1 1,13 0 2-16,1 4-2 0,13 0 2 16,0 4-4-16,-9-4 0 15,-5-4 3-15,0 0 3 16,-4-4-2-16,5-4-2 0,-1 0 0 16,-4-8-1-16,-5 4 0 0,-4 0 0 15,-9-12 0-15,-5 8 0 16,-5-1 0-16,1-3 2 15,-10 8 1-15,-4 0-4 16,-5 4 1-16,-4-4 0 16,-5 4 2-16,-4 4-1 15,0 0 2 1,-5-4 0-16,-5 4 1 16,1 0 0-16,-5 0 2 15,0 0-5-15,0 0-1 16,0 0 0-16,0 0 2 15,0-4-1-15,0 4 2 0,-5 0-4 16,-4 4 0 0,-9-4 3-16,0 0-1 0,0 12-1 15,-1 0 5-15,-3 4 1 16,-6 1 0 0,1-1 1-16,-19 0 0 0,-4 4 1 15,-4 0-2-15,4 5-1 16,-10-1 1-16,1 0 1 15,0 0-3-15,-9 1-1 0,-5-5 3 16,5 0 1-16,-14-4-1 16,9-3-1-16,5-1-3 15,8-4 1-15,6 0-4 16,8-4-2-16,5 0 2 16,9-4 0-16,5 0-2 15,4 0 0 1,5 0-3-1,4 0 3-15,5 0 2 16,5 0-17-16,-1 0-8 16,5 0-24-16,0 0-8 15,0 0 30-15,0-4-67 0,0 0-24 16,0-4-21-16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7.7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BA1A45-6772-4ADA-B439-1D98BBB52094}" emma:medium="tactile" emma:mode="ink">
          <msink:context xmlns:msink="http://schemas.microsoft.com/ink/2010/main" type="inkDrawing" rotatedBoundingBox="7677,16826 9284,16838 9280,17419 7673,17408" semanticType="callout" shapeName="Other">
            <msink:sourceLink direction="with" ref="{3D3525C3-D042-41F6-9EF7-8F9384AB2652}"/>
            <msink:sourceLink direction="with" ref="{E0240C7F-64A5-4BAB-9555-B00DC994B643}"/>
            <msink:sourceLink direction="with" ref="{1FF00ADC-5F94-4ADB-BA5C-11BA60F409C1}"/>
          </msink:context>
        </emma:interpretation>
      </emma:emma>
    </inkml:annotationXML>
    <inkml:trace contextRef="#ctx0" brushRef="#br0">0 16 236 0,'4'-16'88'0,"-4"16"-48"0,9 16-40 16,-4-16 20 0,4 4-13-16,5 0 5 15,8 5-7-15,10-5 7 16,0 4-8-16,18 0 14 15,0 0-10-15,28-4 12 0,-6 0-12 0,15-8 5 16,-5 4-8-16,9-4-2 16,-5 0-2-16,1-4 3 15,-10 8-2-15,1 4 8 16,-10 4-6-16,5 0 10 16,-9 4-8-16,-1-8 3 31,-8 0-5-31,-5-8 5 15,-9 4-6-15,-4-4 10 16,-6 4-7-16,-3-4 3 16,-6 4-5-16,-3-4-2 15,-1 0-1-15,-4-4 1 0,-1 8-1 16,-4-4 2-16,5 4-2 0,-5-4 2 16,0 4-2-16,-9-4 4 15,5 4-3-15,-10-4 6 16,5 4-5-16,-4-4 6 15,-1 8-6-15,-9 4-1 16,1 4-1-16,-10 4 1 16,5 4-1-16,-19 1 8 15,1 3-5-15,-14 4 12 0,4 5-9 16,-8-1 10-16,8 0-10 0,-8 9-1 16,8-1-4-16,-9 1-2 15,10-1 1-15,-1-7 1 16,10-1-1-16,-1-8-14 15,10 0 7-15,-5-7-50 32,14-5 31-32,0-8-119 15,9 4 80-15,0-28-115 16,9 8 103-16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28.46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534420-F8B0-44F1-B324-20C1075055C7}" emma:medium="tactile" emma:mode="ink">
          <msink:context xmlns:msink="http://schemas.microsoft.com/ink/2010/main" type="writingRegion" rotatedBoundingBox="8096,16797 8925,17051 8840,17329 8010,17075">
            <msink:destinationLink direction="with" ref="{3D3525C3-D042-41F6-9EF7-8F9384AB2652}"/>
          </msink:context>
        </emma:interpretation>
      </emma:emma>
    </inkml:annotationXML>
    <inkml:traceGroup>
      <inkml:annotationXML>
        <emma:emma xmlns:emma="http://www.w3.org/2003/04/emma" version="1.0">
          <emma:interpretation id="{5121DCDE-EFDC-444E-9142-80C3C2A16100}" emma:medium="tactile" emma:mode="ink">
            <msink:context xmlns:msink="http://schemas.microsoft.com/ink/2010/main" type="paragraph" rotatedBoundingBox="8096,16797 8925,17051 8840,17329 8010,17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1C1537-3902-499E-B8BD-E738BB75C82D}" emma:medium="tactile" emma:mode="ink">
              <msink:context xmlns:msink="http://schemas.microsoft.com/ink/2010/main" type="line" rotatedBoundingBox="8096,16797 8925,17051 8840,17329 8010,17075"/>
            </emma:interpretation>
          </emma:emma>
        </inkml:annotationXML>
        <inkml:traceGroup>
          <inkml:annotationXML>
            <emma:emma xmlns:emma="http://www.w3.org/2003/04/emma" version="1.0">
              <emma:interpretation id="{E0240C7F-64A5-4BAB-9555-B00DC994B643}" emma:medium="tactile" emma:mode="ink">
                <msink:context xmlns:msink="http://schemas.microsoft.com/ink/2010/main" type="inkWord" rotatedBoundingBox="8075,16807 8712,16938 8650,17238 8014,17107">
                  <msink:destinationLink direction="with" ref="{DF2B49A0-A3A9-4912-AB0F-EF48822CE24B}"/>
                  <msink:destinationLink direction="with" ref="{A1BA1A45-6772-4ADA-B439-1D98BBB52094}"/>
                </msink:context>
              </emma:interpretation>
              <emma:one-of disjunction-type="recognition" id="oneOf0">
                <emma:interpretation id="interp0" emma:lang="ko-KR" emma:confidence="0">
                  <emma:literal>야</emma:literal>
                </emma:interpretation>
                <emma:interpretation id="interp1" emma:lang="ko-KR" emma:confidence="0">
                  <emma:literal>따</emma:literal>
                </emma:interpretation>
                <emma:interpretation id="interp2" emma:lang="ko-KR" emma:confidence="0">
                  <emma:literal>마</emma:literal>
                </emma:interpretation>
                <emma:interpretation id="interp3" emma:lang="ko-KR" emma:confidence="0">
                  <emma:literal>싸</emma:literal>
                </emma:interpretation>
                <emma:interpretation id="interp4" emma:lang="ko-KR" emma:confidence="0">
                  <emma:literal>샤</emma:literal>
                </emma:interpretation>
              </emma:one-of>
            </emma:emma>
          </inkml:annotationXML>
          <inkml:trace contextRef="#ctx0" brushRef="#br0">205 8 176 0,'-69'-8'66'0,"69"8"-36"0,-50 20-24 15,32-3 23 1,9 3-17-16,-14 4 15 15,10 0-17-15,-1-3 5 16,5-5-10-16,9 0-2 16,4-4-5-16,5-4 1 15,10-8 3-15,3 0 1 16,6-12-1-16,4 0 3 0,9-4 1 16,4 12 4-16,-4 0 4 0,-14-8 5 15,-4 12 5-15,-5 0 8 16,-18 12 19-1,-13 0-11-15,-5 4-15 16,-1 0-8-16,1 0-10 0,0 1-3 16,4-5-4-16,5 0-1 15,9-4-1-15,9 0-2 0,9-8 0 16,19-4 0-16,4 0 0 16,4-4 3-16,1-4 2 15,4 0 2-15,5-9-4 16,-10 5-1-16,-8 4 5 15,-6 4 3-15,-12 12 3 32,-19 4-4-32,-14 4-1 15,14-12-2 17,-68 37-2-32,13-9 3 15,-9 0-2-15,10-3-1 16,13-5-4-16,13-4-2 15,10-8 3-15,9-8-1 0,27-4 2 0,5-4 0 16,9 0-2-16,4-4 3 16,1 0 0-16,4 4-2 15,4-1 2-15,-8 1 1 16,-5 0 2-16,-5 4 1 0,-9 0 3 16,-4 0 1-16,-14 4 1 31</inkml:trace>
        </inkml:traceGroup>
        <inkml:traceGroup>
          <inkml:annotationXML>
            <emma:emma xmlns:emma="http://www.w3.org/2003/04/emma" version="1.0">
              <emma:interpretation id="{1FF00ADC-5F94-4ADB-BA5C-11BA60F409C1}" emma:medium="tactile" emma:mode="ink">
                <msink:context xmlns:msink="http://schemas.microsoft.com/ink/2010/main" type="inkWord" rotatedBoundingBox="8535,17111 8901,17131 8893,17265 8528,17246">
                  <msink:destinationLink direction="with" ref="{DF2B49A0-A3A9-4912-AB0F-EF48822CE24B}"/>
                  <msink:destinationLink direction="with" ref="{A1BA1A45-6772-4ADA-B439-1D98BBB52094}"/>
                </msink:context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…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85.0247">528 300 428 0,'-27'12'162'0,"22"-4"-88"0,1 0-88 16,4-8 24-16,0 0-15 15,4 0-1-15,10 0 3 16,-1 0 3-16,10-4 1 16,9 0-3-16,0 0-1 0,0-4 4 0,-5 4 1 15,0 0-3-15,-4 4 1 16,-5 0 2-16,-9 4 3 15,-4 4 4-15,-10 4 2 16,-4 0-5-16,0 4-2 16,-4 9 0-16,-6-9 2 15,10 0-3-15,-4-4 0 0,13-12-3 32,0-4-3-32,9-4 2 15,4-4 0-15,10-4 1 16,4-5 0-16,5-3-38 15,0 4-14-15,18 0-128 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4.68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73 425 184 0,'-18'16'71'0,"13"-4"-38"0,-4 0-6 0,5-4 29 15,-1 5-9-15,1-1 0 16,-1 4-7-16,1 0-3 16,-6 0-20-16,6 4-12 0,-1 21-9 15,5-5-1 1,5 1 3-16,-1-9 1 0,15-4-2 15,-1 1 2-15,5-9 14 16,-5-4 6-16,23-12-3 16,4 0 1-16,-8-20-4 15,8 4 0-15,-4-13-3 16,-4 1-1-16,-5 0-5 16,-1-1-3-16,1 1 0 15,-9 0 1-15,-5-5-36 16,-4 5-17-16,-5-9-16 15,0-3-7-15,-4-5 25 16,4 5 14-16,-5 4 21 16,-4-1 11-16,0 5 7 15,0 3 5-15,9 9 20 16,-4 4 8-16,-5-4 6 16,0 12 3-16,0 4-14 0,0 4-5 15,0 12-9 1,0 4-1-16,0 8-6 0,0 13-1 15,0-1-4-15,0 1 1 16,0-1-6-16,0-4-1 16,0-3-2-16,0-5 0 15,0-4 2-15,0-4 2 16,0-8-1-16,0-8-1 16,14-4-2-16,-10-4 1 15,10-4 1-15,-5-12 2 16,-4 4-1-16,8-13-3 15,1 1-1 1,-1-5 4-16,-3 5 1 0,12 0-5 16,-3 3 0-16,-1 5 5 15,-5-12 4-15,1 7-6 16,0-7 1-16,-5 4-1 16,5 7 2-16,-1 9-1 15,-4 4-1-15,-4 4 5 16,-5 8 1-1,0 24 0 1,0 9-1-16,-5-1-6 16,1 0 1-16,-1 9 0 15,1 7 0-15,-5 1-3 16,-5 3 2-16,9 5-10 16,-8 8-5-16,-1 8-1 15,-18 0 0-15,0-5 10 16,-4 1 3-16,4 8 4 0,5-12 0 15,-1-9 8-15,10-7 5 16,0-8 0-16,4-9 2 16,10-8-2-16,4-8 0 15,4-8-7-15,1-12-2 16,22-12 0-16,5-12 0 16,0-4-2-16,0-5-2 15,0 1 1-15,9-1-1 16,-10-3-3-16,1 7 2 15,0-3 5-15,-4 16 5 16,-10 4-1-16,0 3 3 0,-4 17-2 16,-5 5 2-16,0 3-4 15,-9 8 1 1,9 4-3-16,-9 17 0 0,-9 3-6 16,9 5 1-16,-9-1 2 15,0 1 1-15,-5-1-1 16,14-7-2-16,-5-5-15 15,-4-7-5-15,9-9-36 16,0-4-17-16,0-8-25 16,0-12-12-16,0-12-24 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41.0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34A8E4-2514-4C69-B803-D93711F5CBE8}" emma:medium="tactile" emma:mode="ink">
          <msink:context xmlns:msink="http://schemas.microsoft.com/ink/2010/main" type="writingRegion" rotatedBoundingBox="7203,4156 12287,4274 12248,5979 7163,5862"/>
        </emma:interpretation>
      </emma:emma>
    </inkml:annotationXML>
    <inkml:traceGroup>
      <inkml:annotationXML>
        <emma:emma xmlns:emma="http://www.w3.org/2003/04/emma" version="1.0">
          <emma:interpretation id="{DA1BE22B-0C44-4C5A-861C-C6D587D92541}" emma:medium="tactile" emma:mode="ink">
            <msink:context xmlns:msink="http://schemas.microsoft.com/ink/2010/main" type="paragraph" rotatedBoundingBox="7203,4156 12287,4274 12248,5979 7163,5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0EC4A3-824E-4AC2-B9FD-DD4BB95E0E7C}" emma:medium="tactile" emma:mode="ink">
              <msink:context xmlns:msink="http://schemas.microsoft.com/ink/2010/main" type="line" rotatedBoundingBox="7203,4156 12287,4274 12248,5979 7163,5862"/>
            </emma:interpretation>
          </emma:emma>
        </inkml:annotationXML>
        <inkml:traceGroup>
          <inkml:annotationXML>
            <emma:emma xmlns:emma="http://www.w3.org/2003/04/emma" version="1.0">
              <emma:interpretation id="{601FE2F6-3A34-43BD-8E6F-34BDD147CAB7}" emma:medium="tactile" emma:mode="ink">
                <msink:context xmlns:msink="http://schemas.microsoft.com/ink/2010/main" type="inkWord" rotatedBoundingBox="7195,4472 7567,4480 7549,5260 7177,5252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3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5445 255 116 0,'14'-13'44'0,"-9"9"-24"0,8-12-4 16,-4 16 16-16,0-4 5 16,1 0 4-16,-1 0-7 15,0-4-1-15,-5 8-18 16,1-4 11-16,-5 4 4 0,-5 8-7 0,1-8 0 31,-5-8-12-31,-5 12-4 16,-9 0-7-16,1 8 0 15,-1 12 4-15,-5-7 2 0,1 15 0 16,-9-8-1-16,8-12-1 16,1 17 0-16,0-1-2 15,4-4-2-15,5 1 1 16,9-5-1-16,-5-4 2 0,9 0 1 15,10 4-4-15,0-7 1 16,13 3 2 0,5-4-1-16,4 0 2 15,5-4-2-15,0 0 2 16,4 4-4-16,0 1-2 16,1-1-1-16,-5 0 3 0,-5 4-2 15,-4 0 1-15,-5 0 6 16,-9 29 18-1,-4-9 3-15,-5-3-1 16,-9-1 0-16,-10 0-2 0,-8-3 1 16,-5 3-9-16,0-12-1 31,-4-3-5-31,-1-5-3 0,6-8-2 16,-6 0-3-16,5 0 5 15,5-8 4-15,9 8-36 16,0-24-13-16,4 3-63 15,23-31-120 1</inkml:trace>
        </inkml:traceGroup>
        <inkml:traceGroup>
          <inkml:annotationXML>
            <emma:emma xmlns:emma="http://www.w3.org/2003/04/emma" version="1.0">
              <emma:interpretation id="{6DF2280B-B2A4-4E3C-AF56-2B839577D735}" emma:medium="tactile" emma:mode="ink">
                <msink:context xmlns:msink="http://schemas.microsoft.com/ink/2010/main" type="inkWord" rotatedBoundingBox="7790,4818 8227,4829 8216,5285 7780,5275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너</emma:literal>
                </emma:interpretation>
                <emma:interpretation id="interp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599.9987">5851 562 224 0,'-5'-16'85'0,"-4"16"-46"0,9-8-13 15,0 8 29-15,0 0-14 16,-5 8-3-16,1 0-18 16,-5 4-5-1,-5 45-9-15,5 4-2 0,0-5 0 16,13-7-5-16,-4 3 1 15,14-11 0-15,-5-9 2 16,0 5 1-16,5-17 3 16,0 4-1-16,8-24 2 15,-3-8-2 1,3-8 0-16,1-4-1 16,-5-13 0-16,1-7-2 15,-6-1 1-15,1 5-4 16,0 8 0-16,-5 3-1 15,0 9 0-15,0 4 0 0,0 4 0 16,0 8 0-16,5 4 0 16,-1 12 2-16,1 8 0 15,0-3 0-15,-1 3 2 0,1 0-1 16,0 4-1-16,-1 1 1 16,-4-9-1-16,5 0-60 15,0-4-26-15,-1-7-61 16</inkml:trace>
        </inkml:traceGroup>
        <inkml:traceGroup>
          <inkml:annotationXML>
            <emma:emma xmlns:emma="http://www.w3.org/2003/04/emma" version="1.0">
              <emma:interpretation id="{75FF036E-D17E-48C2-9CCC-28E39BDA8151}" emma:medium="tactile" emma:mode="ink">
                <msink:context xmlns:msink="http://schemas.microsoft.com/ink/2010/main" type="inkWord" rotatedBoundingBox="8423,4758 8670,4763 8644,5896 8396,5890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P</emma:literal>
                </emma:interpretation>
                <emma:interpretation id="interp12" emma:lang="ko-KR" emma:confidence="0">
                  <emma:literal>q</emma:literal>
                </emma:interpretation>
                <emma:interpretation id="interp13" emma:lang="ko-KR" emma:confidence="0">
                  <emma:literal>;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915.6683">6474 485 284 0,'-18'-8'107'0,"14"16"-58"0,4-8-33 16,0 0 29-16,-5 8-15 15,-4 4-5-15,9 9-3 0,0 11 0 16,-5 13-12-16,-8 7 1 0,22 17 2 16,0 8-5-16,-5 4-2 0,1-20-1 15,4 40-1-15,0 0-5 16,-9 12 1-16,0-12 0 15,0-20 0-15,0-8-42 16,-4-16-17-16,-5-29-47 16,4-16-21-16,0-16 6 31</inkml:trace>
          <inkml:trace contextRef="#ctx0" brushRef="#br0" timeOffset="1200.233">6456 671 248 0,'-4'-64'93'0,"8"60"-50"0,1-9-8 0,-5 13 34 16,0 0-28-16,0 0-13 0,4-4-17 15,5 4-8-15,14 0-2 16,0 4-1-16,9 5 2 0,-5 3-3 16,0 0 0-16,-4 4 3 15,-5 4 1-15,-9 5 45 16,1 7-26-16,-15 0 10 31,0 1-19-31,-17-1-3 16,3-4-6-16,-12 1-1 15,3-5-1-15,-8-4-54 16,9-4 28-16,-1-3-138 16,15 3 90-16,3-8-111 15,10 4 105-15</inkml:trace>
        </inkml:traceGroup>
        <inkml:traceGroup>
          <inkml:annotationXML>
            <emma:emma xmlns:emma="http://www.w3.org/2003/04/emma" version="1.0">
              <emma:interpretation id="{639485A3-0A7D-41E3-99B7-CCC3F3DB4B91}" emma:medium="tactile" emma:mode="ink">
                <msink:context xmlns:msink="http://schemas.microsoft.com/ink/2010/main" type="inkWord" rotatedBoundingBox="8753,4895 9640,4915 9629,5422 8741,5401"/>
              </emma:interpretation>
              <emma:one-of disjunction-type="recognition" id="oneOf3">
                <emma:interpretation id="interp15" emma:lang="ko-KR" emma:confidence="0">
                  <emma:literal>와</emma:literal>
                </emma:interpretation>
                <emma:interpretation id="interp16" emma:lang="ko-KR" emma:confidence="0">
                  <emma:literal>오</emma:literal>
                </emma:interpretation>
                <emma:interpretation id="interp17" emma:lang="ko-KR" emma:confidence="0">
                  <emma:literal>₩</emma:literal>
                </emma:interpretation>
                <emma:interpretation id="interp18" emma:lang="ko-KR" emma:confidence="0">
                  <emma:literal>다</emma:literal>
                </emma:interpretation>
                <emma:interpretation id="interp1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2116.1081">6798 898 304 0,'-10'-4'112'0,"6"12"-60"0,-1-16-23 16,5 16 36-16,0-8-13 16,0-4 0-16,0 4-24 0,0 0-9 15,0 0-11-15,9 4 1 0,5-4 3 16,9-4-13-16,4 4-3 16,5-8 1-16,0 4 3 15,0-4 1-15,4-12 2 16,1-5 0-16,-10 1 1 15,0 0 0 1,-8-1 0-16,-10 1 0 31,0 4-2-31,-14-4-4 16,1 3 1-16,-15 1-1 16,1 4 0-16,-14 4-3 15,10 8 3-15,-15 8-1 0,10 4 1 16,-10 8 0-16,6 4 0 0,-6 13-5 15,10 3 4-15,-1 5 1 16,10-5 2-16,0 4 0 16,14-3 0-16,4-1 2 15,9-3-1-15,9-1-1 16,5-4 1-16,8-15-6 16,1-5 3-16,9-16-10 0,0-1 7 0,-4-11-9 15,-1 4 8-15,-9-8 0 16,1 4 4-16,-5-5 0 15,-5 9 0-15,-5-4 0 16,6 4 0-16,-10 3-3 16,4 9 3-16,-4 8 5 31,1 9-1-31,-1 3 6 16,4 8-5-16,1 8 1 15,0 1-2-15,-1 3 1 16,1-3-2-16,0-5 17 15,-1 0-10-15,1-7 17 16,0-5-15-16,-1-16 7 16,1 0-10-16,0-21-2 0,4 5-3 0,5-20 1 15,-1 8-2-15,6-21-1 16,-1 9 1-16,0-13-23 16,5 12 12-16,-5 1-60 15,-4 12 39-15,-5-1-125 16,-4 13 87-16,-5 0-118 31,5 8 106-31</inkml:trace>
        </inkml:traceGroup>
        <inkml:traceGroup>
          <inkml:annotationXML>
            <emma:emma xmlns:emma="http://www.w3.org/2003/04/emma" version="1.0">
              <emma:interpretation id="{6488DD4B-52BB-4F6B-BF38-EE95CEDB1BA4}" emma:medium="tactile" emma:mode="ink">
                <msink:context xmlns:msink="http://schemas.microsoft.com/ink/2010/main" type="inkWord" rotatedBoundingBox="9482,4439 10244,4456 10226,5246 9464,5228"/>
              </emma:interpretation>
              <emma:one-of disjunction-type="recognition" id="oneOf4">
                <emma:interpretation id="interp20" emma:lang="ko-KR" emma:confidence="0">
                  <emma:literal>甘</emma:literal>
                </emma:interpretation>
                <emma:interpretation id="interp21" emma:lang="ko-KR" emma:confidence="0">
                  <emma:literal>世</emma:literal>
                </emma:interpretation>
                <emma:interpretation id="interp22" emma:lang="ko-KR" emma:confidence="0">
                  <emma:literal>卄</emma:literal>
                </emma:interpretation>
                <emma:interpretation id="interp23" emma:lang="ko-KR" emma:confidence="0">
                  <emma:literal>凸</emma:literal>
                </emma:interpretation>
                <emma:interpretation id="interp24" emma:lang="ko-KR" emma:confidence="0">
                  <emma:literal>廿</emma:literal>
                </emma:interpretation>
              </emma:one-of>
            </emma:emma>
          </inkml:annotationXML>
          <inkml:trace contextRef="#ctx0" brushRef="#br0" timeOffset="3747.9297">7481 914 356 0,'-10'-4'132'0,"6"-20"-72"0,4 40-52 16,4-8 27-16,-4-8-20 31,10 12-6-31,8-4-3 0,9 5 0 16,5-13-3-16,9 0-4 0,14 8-2 15,4-8 2-15,-5-4 2 16,10 0 2-16,-5 4 1 16,-4 8-2-16,-5-12 1 15,-4 4-7-15,-6-4 1 16,-3 4-45-16,-10-5-18 0,-4 1-53 15,-5 0-64 1,-4 4 58-16</inkml:trace>
          <inkml:trace contextRef="#ctx0" brushRef="#br0" timeOffset="3316.4566">7635 611 264 0,'-9'-25'101'0,"9"25"-54"0,-4-8-15 16,4 8 33-16,0 0-21 15,0 0-5-15,0 0-21 16,9 4-6-16,0 0-8 16,9 9-1-16,9-9 1 0,1 4 4 15,13-4 3-15,0 0-4 16,13-4 1-16,5-4-5 0,1 0-2 15,-1 0 2-15,-9 0 0 16,-5-5-1-16,-8 5-2 16,-5 0 1-16,-9 0 1 15,-10 4-39-15,-4 0-14 0,-9 0-54 16,-4 8-24-16,-1 1-4 16</inkml:trace>
          <inkml:trace contextRef="#ctx0" brushRef="#br0" timeOffset="2884.9678">7831 190 284 0,'-4'-25'107'0,"4"25"-58"0,4 5-33 0,-4 3 27 15,0 12-12 1,-4 12-1-16,-1 17-13 0,0 3-5 15,5 9-7-15,-4 16-2 16,-1 4-1-16,-4 0 3 16,9-4-3-16,-4-8-25 15,8-9 12-15,-4-11-55 16,5-13 37-16,-1-20-60 16,10-7 51-16,0-34-46 15,-1-3 49-15,6-33-16 16,-1 5 31-16,4-25 17 15,6 8 3-15,-1-12 94 32,5 8-51-32,-9 0 59 0</inkml:trace>
          <inkml:trace contextRef="#ctx0" brushRef="#br0" timeOffset="3063.5557">8050 315 479 0,'9'0'52'16,"-5"20"-28"-16,1 13-3 0,-1 7-1 0,-4 13-10 15,5 8-3-15,-1-13-5 16,1 25-2-16,-5-4 1 15,5-8-1-15,-1 3 4 16,-4-27 5-16,0-9-21 16,-4-8-58-16,-15-8-12 15,-3-8-28 1,-6-8-50-16,-4 0 47 16</inkml:trace>
        </inkml:traceGroup>
        <inkml:traceGroup>
          <inkml:annotationXML>
            <emma:emma xmlns:emma="http://www.w3.org/2003/04/emma" version="1.0">
              <emma:interpretation id="{10BD716E-830D-4F3E-A55F-102A86B89D2E}" emma:medium="tactile" emma:mode="ink">
                <msink:context xmlns:msink="http://schemas.microsoft.com/ink/2010/main" type="inkWord" rotatedBoundingBox="10584,4523 10968,4531 10948,5359 10565,5351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564.7299">8778 376 76 0,'-23'-32'30'0,"46"64"-16"0,-32-16-12 0,14-12 6 16,4-16 2-16,-9 20 4 15</inkml:trace>
          <inkml:trace contextRef="#ctx0" brushRef="#br0" timeOffset="4964.3816">8778 396 210 0,'5'12'46'15,"-10"-20"0"1,5 0-4-16,5 0-24 16,-10 12 12-16,-9 0 4 0,10 12-5 15,-10-16 0-15,1 12-7 16,-6 1-2-16,-3 3-2 16,-1 0-2-16,-5 12-6 15,1 49-2 1,9-8 0-16,4 8 0 15,5-12-4-15,14 16-1 16,8-13 1 0,1-11 2-16,13-17 3 15,5-11 0-15,0-13 0 0,0-16 6 16,4-20 2-16,5-13-4 16,0-3-3-16,-4-17 1 0,-5-7 0 15,-10-13-5-15,-8 0-4 16,-5-8 1-16,-9 4 2 15,-9 4-4-15,-5 9-1 16,-4 11 4-16,-5 8 2 16,1 13-2-16,-1 4-3 31,0 12-5-31,-4 7-2 0,0 18-30 16,-1-9-12-16,10 20-50 15,4-4-22-15</inkml:trace>
        </inkml:traceGroup>
        <inkml:traceGroup>
          <inkml:annotationXML>
            <emma:emma xmlns:emma="http://www.w3.org/2003/04/emma" version="1.0">
              <emma:interpretation id="{D6886438-8D68-4B3C-A173-4B561C74F2FE}" emma:medium="tactile" emma:mode="ink">
                <msink:context xmlns:msink="http://schemas.microsoft.com/ink/2010/main" type="inkWord" rotatedBoundingBox="11153,4869 11815,4885 11803,5403 11141,5387"/>
              </emma:interpretation>
              <emma:one-of disjunction-type="recognition" id="oneOf6">
                <emma:interpretation id="interp30" emma:lang="ko-KR" emma:confidence="0">
                  <emma:literal>w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니</emma:literal>
                </emma:interpretation>
                <emma:interpretation id="interp33" emma:lang="ko-KR" emma:confidence="0">
                  <emma:literal>N</emma:literal>
                </emma:interpretation>
                <emma:interpretation id="interp3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5664.3976">9242 684 296 0,'-13'-5'112'0,"-1"14"-60"0,5-1-45 16,9 0 23-16,-5 16-10 16,-8 4 1-16,-5 9-6 15,4 3 1-15,9 1-9 16,1 3 0-16,13-3 0 0,0-1-3 16,5-3-3-16,-1-5 0 0,6-8 1 15,3-8 5-15,1-16 4 16,0-16-4-16,0-8 1 15,4-4-5-15,-4-5 0 16,-5 5-1-16,-4 0-2 0,-1 7 3 16,-4 1 2-16,0-8-4 31,5 24-1-31,-5-12-2 16,-9 28 0-16,5 12 0 15,4 0 0-15,0 13 2 0,5-9 0 16,-1 4-3-16,6-3 0 15,-1-5 4-15,9-4 3 16,0-8 3-16,1-4 1 16,-1-12-2-16,0-12 1 0,-4 0-2 15,0-8 2-15,-5-1-2 16,5-11 2-16,-14-21-4 16,5 9-2-16,-1-1 0 15,-4 1 1-15,0 3-1 16,-4 9-1-16,-10 7-4 15,10 5 0 1,-10 4-49-16,1 8-21 16,-1 4-43-16,10 0-14 15,13 4 10 1</inkml:trace>
        </inkml:traceGroup>
        <inkml:traceGroup>
          <inkml:annotationXML>
            <emma:emma xmlns:emma="http://www.w3.org/2003/04/emma" version="1.0">
              <emma:interpretation id="{40BA24CA-45BC-418F-BD21-9D4DB8F3BD52}" emma:medium="tactile" emma:mode="ink">
                <msink:context xmlns:msink="http://schemas.microsoft.com/ink/2010/main" type="inkWord" rotatedBoundingBox="12033,4268 12287,4274 12255,5663 12001,5657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l</emma:literal>
                </emma:interpretation>
                <emma:interpretation id="interp37" emma:lang="ko-KR" emma:confidence="0">
                  <emma:literal>(</emma:literal>
                </emma:interpretation>
                <emma:interpretation id="interp38" emma:lang="ko-KR" emma:confidence="0">
                  <emma:literal>Ⅰ</emma:literal>
                </emma:interpretation>
                <emma:interpretation id="interp3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6017.5207">10071-13 340 0,'-14'4'129'0,"10"9"-70"0,4-9-69 16,0 24 66-16,-5 21-18 16,-4-1-8-16,5 13-6 0,-1 8-15 15,1 8-3-15,8 7 0 0,5 22-3 16,0-5 0-16,10-4 1 15,-6-4 0-15,1-8 2 16,4 0 1-16,0-4-3 16,-4-12-1-16,0-4 1 31,-1-17 0-31,1-3 2 16,-5 3-1-16,0-24 2 15,0-15-4-15,0-9-2 16,0-4 0-16,1-5-1 15,-1-3-44-15,-5 0-18 16,1 0-51-16,-5 4-20 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06.4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487DB2-93EC-45ED-9CCD-9A5A715FFA15}" emma:medium="tactile" emma:mode="ink">
          <msink:context xmlns:msink="http://schemas.microsoft.com/ink/2010/main" type="writingRegion" rotatedBoundingBox="4689,5889 4726,6870 4076,6895 4039,5914"/>
        </emma:interpretation>
      </emma:emma>
    </inkml:annotationXML>
    <inkml:traceGroup>
      <inkml:annotationXML>
        <emma:emma xmlns:emma="http://www.w3.org/2003/04/emma" version="1.0">
          <emma:interpretation id="{291F0347-1B88-4ED4-9A44-A3D936A587FA}" emma:medium="tactile" emma:mode="ink">
            <msink:context xmlns:msink="http://schemas.microsoft.com/ink/2010/main" type="paragraph" rotatedBoundingBox="4689,5889 4726,6870 4076,6895 4039,5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A34BE7-10DF-482F-B456-141F6855AFB5}" emma:medium="tactile" emma:mode="ink">
              <msink:context xmlns:msink="http://schemas.microsoft.com/ink/2010/main" type="line" rotatedBoundingBox="4689,5889 4726,6870 4076,6895 4039,5914"/>
            </emma:interpretation>
          </emma:emma>
        </inkml:annotationXML>
        <inkml:traceGroup>
          <inkml:annotationXML>
            <emma:emma xmlns:emma="http://www.w3.org/2003/04/emma" version="1.0">
              <emma:interpretation id="{23C780C1-4052-41C4-908E-A113DEE18527}" emma:medium="tactile" emma:mode="ink">
                <msink:context xmlns:msink="http://schemas.microsoft.com/ink/2010/main" type="inkWord" rotatedBoundingBox="4689,5889 4726,6870 4076,6895 4039,5914"/>
              </emma:interpretation>
              <emma:one-of disjunction-type="recognition" id="oneOf0">
                <emma:interpretation id="interp0" emma:lang="ko-KR" emma:confidence="0">
                  <emma:literal>따</emma:literal>
                </emma:interpretation>
                <emma:interpretation id="interp1" emma:lang="ko-KR" emma:confidence="0">
                  <emma:literal>싸</emma:literal>
                </emma:interpretation>
                <emma:interpretation id="interp2" emma:lang="ko-KR" emma:confidence="0">
                  <emma:literal>괘</emma:literal>
                </emma:interpretation>
                <emma:interpretation id="interp3" emma:lang="ko-KR" emma:confidence="0">
                  <emma:literal>라</emma:literal>
                </emma:interpretation>
                <emma:interpretation id="interp4" emma:lang="ko-KR" emma:confidence="0">
                  <emma:literal>과</emma:literal>
                </emma:interpretation>
              </emma:one-of>
            </emma:emma>
          </inkml:annotationXML>
          <inkml:trace contextRef="#ctx0" brushRef="#br0">2331 1630 284 0,'-13'-8'107'0,"13"8"-58"0,-5 8-42 0,0-3 30 16,10 3-23-16,-5 4-2 15,0 0-8-15,0 8-3 16,14 0 0-16,-10 5-1 16,5 3 0-16,0-4 2 15,5-3-1-15,-5-1 4 16,0 0-3-16,-4-8-1 0,4 4 0 0,-9-4-4 16,0 1 2-16,-9 3 1 15,0 0 0-15,-5-4-3 16,5 4 2-16,-9-4 1 15,9 5 0-15,-10 3 2 16,10-4-1-16,0 0 2 16,9-4-4-1,9 5 0-15,5-5 1 16,9-8 0-16,0-4 0 0,13 0 0 16,-4-4 0-16,0 0 0 15,-5 4 2-15,-4-4-3 16,-5 4-2-16,-4 0 8 15,-5 0 4-15,-9 0 2 16,0 0 1-16,0 4-4 0,-5 8-3 16,-8 8 0-16,-10 0-1 0,0 1-5 15,0 3-1-15,-4-4 3 32,9 0-1-32,-5-4-2 15,5 5 1-15,0-5-4 16,4 0 3-16,5-4-3 0,4 4 2 0,1-8 2 15,8 5 1-15,1-9 0 16,8 4 0 0,-3-8 2-16,3 4-1 0,5-4-3 15,1 0 1-15,-6 0-1 16,6 0 0-16,-6 0 6 31,1 0-2-31,-10 0-1 16,6 0 0-16,-10 0-4 15,0 0 2-15,0 0-1 16,9 4 0-16,-5 0 6 16,1 0-2-16,-5 0 1 15,0 4-1-15,-5 4 1 16,1 0-2-16,-10 5 2 0,5-1-2 0,-9 0-1 16,9 0 1-16,-14-4-4 15,9 0 2-15,-13-4 1 16,4 5 0-16,-23-5 2 15,15 4-1-15,-15-4-1 16,14 0 1-16,-4 0-4 31,8 0 2-31,1-4-1 0,14 4 0 16,-1-4 2-16,9 0 0 0,5 1-3 16,9-1 2-16,14-4-1 15,4 0 0-15,14 0 6 16,5 4-2-16,18 0 1 15,4-4-6-15,-9 0-2 16,0 0 2-16,1 0 8 16,-6 0-3-16,-8-4 2 15,-10 4-2-15,-9-4-50 16,-4 0 26-16,-18-1-92 16,-1 5 63-16,-17 0-88 15,-1 9 78-15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6:11.9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1AC938E-F5A9-4BEC-80A6-54847F2FDBB9}" emma:medium="tactile" emma:mode="ink">
          <msink:context xmlns:msink="http://schemas.microsoft.com/ink/2010/main" type="inkDrawing" rotatedBoundingBox="10044,6685 13113,7337 12494,10249 9426,9597" hotPoints="13071,8401 11571,9901 10072,8401 11571,6901" semanticType="enclosure" shapeName="Circle">
            <msink:sourceLink direction="with" ref="{F5BBC06B-3298-4DED-A592-C245FFE8AF1E}"/>
            <msink:sourceLink direction="with" ref="{C23F97E7-A921-46BA-BA6D-B7935D39CA27}"/>
            <msink:sourceLink direction="with" ref="{6891ED8B-4323-46BD-93FB-1A11E3BC32BD}"/>
            <msink:sourceLink direction="with" ref="{6187E7C2-B402-4220-A70E-34FC5F69A375}"/>
            <msink:sourceLink direction="with" ref="{7A53F59D-02C6-4C13-915E-393B857DB366}"/>
            <msink:destinationLink direction="with" ref="{6889606C-3A5A-4C7E-8E59-35104C191B31}"/>
          </msink:context>
        </emma:interpretation>
      </emma:emma>
    </inkml:annotationXML>
    <inkml:trace contextRef="#ctx0" brushRef="#br0">669 620 152 0,'-4'-4'57'0,"4"8"-30"0,0-4-29 0,0 0 9 16,4 0-5-16,5 0-2 31,5-4 5-31,9-4 1 0,4 0-2 16,5-4 4-16,9 0 4 0,4-8-2 15,10 7 2-15,-5 1-7 16,-4 4-1-16,-1 0 0 16,5 4 2-16,0 0 1 15,-4 0 3-15,-1 0-5 16,5 0-1-16,0 0 2 0,1 4 3 15,-1 0 0-15,13 0 2 16,-3 0-2-16,-6 0 0 16,1 0-1-16,4 4 0 0,0 0-2 15,-4-4-1-15,-1 0-1 16,1 0 2-16,4 0-3 31,0 4 0-31,-4 0 1 0,4 0 0 16,-4 4-2-16,-5 0-2 15,0 4 1-15,-4 1 1 16,-5-1-1-16,-5 8-1 16,0-4 3-16,1 0 2 15,-1 1-2-15,-4-1 0 16,-5 0-1-16,1-4 1 0,-1 0-2 16,0 0-1-16,1 9 3 15,-5-5 0-15,4 12 1 16,-4 0 0-16,-1 1 0 15,1-1 2-15,0 0-3 16,0 1-2-16,-5-5 0 16,5 8 1-16,-1 5-1 0,6-5 2 15,-6 1-4-15,1-1-2 0,-5 4 4 16,1 1 1-16,-1-1 0 16,0 5 1-16,0 3-2 15,1 5-1-15,-6-5 1 16,1 1-1-16,-1-5 0 31,6 5 2-31,-6-5-1 0,1 5 2 16,-5 3-2-16,0-7-1 15,5-1 1-15,4 1-1 16,-4-1 0-16,-5 1 2 16,0-1-1-16,0-3 2 15,-4 11 0-15,-1 1 3 16,1-5-3-16,-5 5 0 0,-9-1-1 15,4-7 1-15,1 3-2 16,-1 1 2-16,0-1-2 16,-4-3-1-16,0-1 1 15,0 1-1-15,0 3 0 16,-9-3 0-16,4-1 2 16,-4 1 3-1,0 15 2-15,-10 5 1 0,-3-8-7 16,3-9 0-16,-8-3-1 15,4-9 2-15,0-4-1 16,0 1 2-16,0-5-2 16,0-4-1-16,-4 9 1 15,0-5-1-15,-1-4 2 16,-17 8 1-16,3-3-1 0,6-5 1 16,-1-4 2-16,1 0 2 15,-1 0-3-15,-13 1-3 16,5-5 2-16,-1 0 2 15,0 0-4-15,-4 0-3 16,4 0 1-16,-4 0 0 16,-9-3 1-16,0-1 0 0,4 0 2 15,5-4 1-15,-14-4-1 16,5 0-2-16,-1 0 1 16,6 0-1-16,-1-4 2 15,9 0 1-15,-4 0-1 16,0-4-2-16,4-1 1 15,5 1 1 1,5-4-1-16,-1 0-1 16,10 0 1-16,-5 0-1 0,-5 4-3 15,10 0 2-15,-1 4-10 16,5 0-3-16,1-1-15 16,-1 5-4-16,-5 5-36 15,5 3-15-15,5 8-47 16</inkml:trace>
    <inkml:trace contextRef="#ctx0" brushRef="#br0" timeOffset="7571.9829">678 699 312 0,'-4'4'10'0,"-5"4"-3"0,-10 4-5 16,6-8 1-16,-10 4 0 15,14 4 1-15,-5 4 0 0,1 1 2 16,-1 7-5-16,0 4-1 16,5-12 0-16,-5 9 2 15,1-1 1-15,4 4 1 16,0 1 0-16,-5-1 2 0,5 0-1 15,0 5 0-15,0 3-1 16,-1-8 2-16,1 17-3 16,0-5 0-16,0 1-3 15,0-5-1-15,0 1 5 16,0-1 5-16,0-7-1 31,0-5 1-31,4 4-3 0,-13 17-1 16,4-9-3-16,-4 0-2 15,9 1 1-15,-5-5-1 16,1 1 0-16,-1-1 2 16,5 0-3-16,0 1 0 15,0-1 3-15,4-4 3 16,0 17 2-16,5 4-3 16,-4-13-1-16,8-4-1 15,-4 5 1-15,0-9-2 16,10 9-1-16,-6 3 5 0,14 0 1 15,-4 1 0-15,0-5-1 16,-1-7-6-16,6 7 1 31,-1 5 2-31,0-1 1 0,0-4-1 16,0 1 1-16,-4 7-2 16,4-11 2-16,-4 3-4 15,4 9 0-15,0-5 1 16,5 5 0-16,-5-1 0 15,10 1 0-15,-6-9 0 16,-3 13 2-16,-1-9-1 0,5 1-1 16,-1-5 1-16,6-4-1 15,-1 5 2-15,5-9 3 16,0 1 2-16,0-5 1 16,4-4-2-16,19 8-1 31,-14-7-3-31,-5-1 1 0,-4 0-4 15,-9-4 0-15,-1-4 5 16,-3 9-50 0,-1-5-24-16,-9 0-66 15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4T12:14:56.67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AB48C4-143D-4C80-BFBD-02FAFF1A3310}" emma:medium="tactile" emma:mode="ink">
          <msink:context xmlns:msink="http://schemas.microsoft.com/ink/2010/main" type="inkDrawing" rotatedBoundingBox="16199,9540 16214,9540 16214,9555 16199,9555" shapeName="Other"/>
        </emma:interpretation>
      </emma:emma>
    </inkml:annotationXML>
    <inkml:trace contextRef="#ctx0" brushRef="#br0">0 0 0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4T12:15:13.8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633D37-A3CE-4490-A884-2A1E1D0D1C3E}" emma:medium="tactile" emma:mode="ink">
          <msink:context xmlns:msink="http://schemas.microsoft.com/ink/2010/main" type="inkDrawing" rotatedBoundingBox="18007,10228 18022,10228 18022,10243 18007,10243" shapeName="Other"/>
        </emma:interpretation>
      </emma:emma>
    </inkml:annotationXML>
    <inkml:trace contextRef="#ctx0" brushRef="#br0">1808 688 0,'0'0'16,"0"0"0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37.63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F8E02A-A501-40A1-81D2-EE733885C1F2}" emma:medium="tactile" emma:mode="ink">
          <msink:context xmlns:msink="http://schemas.microsoft.com/ink/2010/main" type="writingRegion" rotatedBoundingBox="7521,5996 9798,7373 8609,9338 6333,7961"/>
        </emma:interpretation>
      </emma:emma>
    </inkml:annotationXML>
    <inkml:traceGroup>
      <inkml:annotationXML>
        <emma:emma xmlns:emma="http://www.w3.org/2003/04/emma" version="1.0">
          <emma:interpretation id="{9ABCC864-A0A7-46CB-8BCE-5D37019F59FB}" emma:medium="tactile" emma:mode="ink">
            <msink:context xmlns:msink="http://schemas.microsoft.com/ink/2010/main" type="paragraph" rotatedBoundingBox="7521,5996 9798,7373 8609,9338 6333,7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500A0-133E-4AE0-80B6-887DFF027723}" emma:medium="tactile" emma:mode="ink">
              <msink:context xmlns:msink="http://schemas.microsoft.com/ink/2010/main" type="line" rotatedBoundingBox="7521,5996 9798,7373 8609,9338 6333,7961"/>
            </emma:interpretation>
          </emma:emma>
        </inkml:annotationXML>
        <inkml:traceGroup>
          <inkml:annotationXML>
            <emma:emma xmlns:emma="http://www.w3.org/2003/04/emma" version="1.0">
              <emma:interpretation id="{4405217B-4BB8-4EB7-92E3-61ADD4FD2CB3}" emma:medium="tactile" emma:mode="ink">
                <msink:context xmlns:msink="http://schemas.microsoft.com/ink/2010/main" type="inkWord" rotatedBoundingBox="7521,5996 9798,7373 8609,9338 6333,7961"/>
              </emma:interpretation>
              <emma:one-of disjunction-type="recognition" id="oneOf0">
                <emma:interpretation id="interp0" emma:lang="ko-KR" emma:confidence="0">
                  <emma:literal>톈</emma:literal>
                </emma:interpretation>
                <emma:interpretation id="interp1" emma:lang="ko-KR" emma:confidence="0">
                  <emma:literal>뺍</emma:literal>
                </emma:interpretation>
                <emma:interpretation id="interp2" emma:lang="ko-KR" emma:confidence="0">
                  <emma:literal>옙</emma:literal>
                </emma:interpretation>
                <emma:interpretation id="interp3" emma:lang="ko-KR" emma:confidence="0">
                  <emma:literal>옘</emma:literal>
                </emma:interpretation>
                <emma:interpretation id="interp4" emma:lang="ko-KR" emma:confidence="0">
                  <emma:literal>옌</emma:literal>
                </emma:interpretation>
              </emma:one-of>
            </emma:emma>
          </inkml:annotationXML>
          <inkml:trace contextRef="#ctx0" brushRef="#br0">5054 2679 160 0,'0'4'60'0,"-5"0"-32"0,5 8-11 16,0-4 20-16,0 4-6 16,0 0-1-16,0 4-8 15,0 9-3-15,0 7-11 16,0 5 1-16,0 3 2 0,5 5-2 0,-1 11 2 15,6 1 3-15,-6 4 3 16,1 3-5-16,-5 5 1 16,0 8-4-16,0-4 2 15,0-8 0-15,-5 3 1 16,1-7-4-16,-1 0 0 16,5-9-1-1,0-3 1-15,0-5 2 16,0-3 1-16,0-1-1 15,-5-3 1-15,1-1-4 16,4-3-2-16,0-9 2 0,0 4 0 16,-5-3 1-16,5-9 0 15,0 0-2-15,0-4-1 16,5 0-1-16,-1-4 2 0,1 0-1 16,-5-8 0-16,5 4-1 15,4 0 2-15,-9-4-1 16,9 0 2-16,0 5-4 15,0-5 0-15,0 4-1 16,0-4 1-16,5 0-2 16,-1 4 2-16,1-4-4 0,9 0 0 15,0 0 1-15,-1 0 2 16,6-4-1-16,4 0-1 16,4-1 1-16,5 1 1 15,5 0-1-15,4 0 2 16,4 0-4-16,1 0 0 15,4 0-1 1,-4 4 0-16,8 0 2 16,-8 0 2-16,0 0-3 15,4 4 0-15,5 0 1 16,-1-4 2-16,1 0-1 0,4 0-1 16,-4 0 1-16,0 0-1 15,-5 0 2-15,-4 0 1 16,-1-4-1-16,-4 4-2 0,-4 0-2 15,-5 0 1-15,-9 0 1 16,0 0 0-16,-5 0 2 16,-4 0 3-16,-5-4-2 15,-4 4-2-15,-1-4 4 16,-4 4 1-16,0 0-5 16,-4 0 0-1,-5-4-1-15,0 0 2 16,-5 0-41-16,1 0-16 15,-5-4-78-15,4 0-32 16,-8-8 18 0</inkml:trace>
          <inkml:trace contextRef="#ctx0" brushRef="#br0" timeOffset="33225.424">6055 2089 100 0,'-4'0'38'0,"4"0"-20"0,0 4 1 0,0-4 44 31,0 0-34-31,0 0 42 0,0 0-41 0,0 0 35 16,0 0-37-16,-5 0 28 16,5 0-33-16,-4 0 20 15,-1 0-26-15,-4 0 14 16,5 4-18-16,-10-4 6 16,9 5-11-16,-8-5 6 15,4 4-7-15,-10 4 7 16,10-4-8-16,-4-4 3 31,-1 4-5-31,0-4 2 0,10 4-3 0,-10-4 3 16,10 0-4-16,-10 0 6 15,9 4-5-15,-8-4 3 16,4 4-3-16,-10 0 3 16,6 0-4-16,-5 0 1 15,4 0-1-15,-13 0 1 16,4 4-2-16,-9 0 2 15,9 4-2-15,-9-3 2 16,10 3-2-16,-15 0-1 0,10 0 1 16,-5-4 1-16,5 0-1 15,-5 0 2-15,4 0-2 16,1-4-1-16,9 5 1 16,-5-5-4-1,5 4 2-15,-9 0 1 16,8 0 0-16,-3-4 4 15,8 4-2-15,-4 0-1 16,4 0 0-16,-4-4-4 16,9 4 2-16,-5-8 3 15,10 4-1-15,-6-4-1 16,6 0 1-16,-5-4-17 0,9 0 9 0,-9-4-65 16,9 0 39-16,0-4-155 15,4 4 105-15,1-4-115 16,-1 4 114-16</inkml:trace>
          <inkml:trace contextRef="#ctx0" brushRef="#br0" timeOffset="34161.3878">6078 2077 212 0,'-4'-12'79'0,"-1"16"-42"0,5-4-6 0,0 0 29 15,0 0-2-15,0 0 1 16,-4 0-16-16,4 4-4 31,-5-8-22-31,5-8 7 0,0 12 4 0,-5 0-4 16,5 0 0-16,0 4-7 0,0-4-2 15,0 0-7-15,0 0-3 16,0 0-5 0,10 4 0-16,3 0 4 0,5 0 2 15,5 8-5-15,5 0 0 16,-1 5-1-16,0-1 0 0,5 0 0 15,4 4 0-15,-8 1 0 16,4-1 2-16,-10 0-1 16,10 4-1-16,-4 13 1 15,-1-13-1-15,-4-4 2 16,-1-4 1 0,1 5 1-1,-5 3-5-15,1-4 1 16,-6 0-2-16,1-12 0 15,-5 9 2-15,0-17 2 16,0 0 1-16,-4 8 1 16,8 0-16-16,-3-8-4 15,-10 8-41-15,-5-12-15 0,0 0-126 16</inkml:trace>
          <inkml:trace contextRef="#ctx0" brushRef="#br0" timeOffset="35408.6622">5154 2429 252 0,'-9'-12'96'0,"9"20"-52"0,4 13-14 0,-4-21 31 16,0 0-18-16,0 0-7 15,5 8-10-15,4-8-5 16,-4-4-11-16,-1 4 5 0,5 4 4 15,0-8-1-15,5 8-1 16,0 0-7-16,4-8-2 16,-4 12 2-16,-1-8 1 0,1 0-1 15,0 8-1-15,4-8-3 16,0 0 1-16,5 0-4 0,0 4-2 16,4 0 4-16,0-4 1 15,1 4 0-15,3-8-1 16,6 4-3-16,-1 0-2 31,-8-8 5-31,3 8 1 0,10 4-2 16,-4-4-1-16,-10 0-1 15,0 0 1-15,1 4-2 16,-5-8 2-16,-1-4 0 16,1 8 3-16,0-8-3 15,-5 12 0-15,-4 0 1 16,8-4 0-16,1-4-2 0,0 4 1 15,0-4-2-15,-5 0-1 16,0-4 3-16,0 8 0 16,5-5-4-16,0 1-1 15,-5 0 1-15,0 12 0 16,5-12 1-16,-5 8 2 16,1 5-1-1,-1-1 2-15,-5-12-2 16,1 12-1-16,0-4 1 15,8 0 1 1,-8 0-1-16,9-8-1 16,0 4 3-16,-10 0 0 15,6-4-6 1,-1 4 2-16,-5 4 0 0,6 0 3 16,-6-4 1-16,5 4-1 15,-8-12-2-15,3 8-2 16,5-4-1-1,1 0 2 1,-6 0 2-16,6 4 0 16,-6 0-1-16,1 0 1 0,-5 0 1 15,0-4-1-15,0 4-1 16,0-8 1-16,-4 3-1 16,8 1-3-16,-3 4 2 15,-6 0 1-15,1 0 2 16,-1-4-1-16,-4 4 2 31,5-4-11-31,-1 12-2 0,-8-12-41 16,-1 8-19-16,-4 0-92 15,-5 9-40-15,1-5 47 16</inkml:trace>
          <inkml:trace contextRef="#ctx0" brushRef="#br0" timeOffset="49616.5715">5017 2660 172 0,'0'-4'66'0,"-9"0"-36"0,0 4-9 16,0 0 22-16,9 0 3 15,0 0 2-15,0 0 0 16,-4-8 0 0,4 8-26-16,4 4 9 0,-4-4 4 15,5-12-4-15,-5 12 2 16,0-8-10-16,0 8-2 15,4 8-8-15,1-4-3 16,-14 4-10-16,4-8-2 16,19-4 11-1,-5 8-3-15,0 4 2 0,5 0-2 16,4 0-1-16,0-8-1 16,-4 4 2-16,-1 4-3 15,6-4-2-15,-1 0 0 16,0 0 1-16,-4 0 1 15,13-8 1-15,0 13-2 16,-4-1-2-16,0-4 1 0,0 0 1 16,-1-4 1-16,6 0-4 15,-1 0-1-15,0 0 1 16,1 0 2-16,-1-8 0 16,0 8 2-16,1 0-2 15,-6 0-1-15,19 0-2 31,-4-8 1-31,-5 8 1 16,4 4 2-16,-9 0 1 16,1-12 1-16,-1 12 0 15,9 0 0-15,-13-4 0 16,9-8-5-16,-5 16 1 16,1-16 0-16,-6 12 0 15,6 0 0-15,-5-4 2 0,-1 4-1 16,6-4-1-16,-1-12-2 15,-4 12-1-15,4-9 4 0,-4 9 1 16,0 4 0-16,-1-4-2 16,1 5 3-16,0-14 0 15,0 9-4-15,-1 0-1 32,10 0 5-32,-9 0 3 0,-5 0-6 15,5 0-1-15,0 0 0 16,-5 4 2-16,-4 1 0 15,4-5-1-15,0 0 1 16,0-5-1-16,0 1 0 16,-4 8 0-16,9-4 0 15,-5 0 0-15,0 0 0 0,5 9 2 16,-5-5-3-16,-4-4-2 16,-14 0 4-16,18 0 3 15,-9-4-3-15,5-5-3 16,0 9 1-16,-5 5 0 15,4-1 1-15,-4 0 0 16,5-4 0-16,-5 0 2 0,0 0-1 16,0 4-1-16,1-4 1 15,-6 0-1-15,5 0 0 16,-9 0 2-16,9 0-3 16,-9 0-2-16,0 0 6 0,0-8 5 15,0 8-6-15,0 0-3 31,0 0-3-31,0 0 3 0,5 0 0 16,-5 0 3-16,0-9-1 16,0 9-1-16,0 0-2 15,0 0-1-15,0 0-1 16,0-4 0-16,0-12 0 16,0 24 3-16,0 0 2 15,0-4 4-15,0-4-4 0,0 0-1 16,0 0 0-16,0-4 2 15,0 4-1-15,0-4-1 16,0 0-2-16,0 0 1 16,0 0 1-16,0 12 0 15,0 0-5-15,0-4-1 16,-5 1-6 0,5-14 0-16,-4 9-16 15,4-4-5-15,0 8 22 16,0-8 10-16,0 0-8 15,0 0-4-15,0-12-11 16,-5 16 6-16,5 0 3 16,0-12 2-16,0 4 3 15,0-4 4-15,0 16 3 16,0-12 4-16,0 4 2 16,0-4-4-16,0 16 1 0,0 0-2 15,0-16 0 1,0 4 4-16,0-4 1 15,0 20 1-15,0-20 2 16,0 16 1-16,0 0-1 0,0 0 1 16,5 4-4-16,-5-4 0 15,0 0-3-15,0-8-3 16,0 8 2-16,0-24 0 16,4 24 1-16,-4-8 2 15,0 0-3-15,0 8 0 31,0 0 3-31,0-4 3 0,0-4-2 16,0-4-2-16,0 0-3 16,-4 0 1-16,4 12-1 15,0 0 0-15,0-8 0 16,0-4 0-16,0 4 4 16,0-4 1-16,0 8-4 0,0-8 1 15,0 8 0-15,0-8 2 16,0-12-1-16,0 28 2 0,0-16-2 15,0 4 2 1,0-4 0 0,0 12-1-1,-5-12 1-15,5 4 2 32,0 8 2-32,0 0-3 0,0-12-1 15,-4 8-3 16,4 5-1-31,-5-14 1 16,10 1 0-16,-10-4 0 16,5 8 0-16,-4 0 4 15,8 8-2-15,-4 1 6 16,0-1-5-16,-4-4 1 16,4 0-2-16,-5 0-2 15,5 0 1-15,-5-4-1 16,10 4 0-16,-5 0 2 15,0 0-1-15,0 0 4 16,0 0-3-16,0 0 4 0,0 4-4 0,0-4 4 16,0 4-4-16,0-4 6 15,0 4-5-15,0-3 6 16,0 3-6-16,0-8 3 16,0 4-3-16,-5-4 3 15,5 4-4-15,-4-4 1 31,8 0-1-31,-4 0 1 0,0 0-2 0,0 0-1 16,0 0 1-16,0 0-1 16,0 0 0-16,0-4-5 15,0 4 3-15,0-8-12 16,0 4 7-16,0-5-14 16,0 5 12-16,0-4-5 15,0 4 9-15,-4-4 0 16,4 8 3-16,-5-8 2 15,10 8 0-15,-5-4-3 16,0 4 2-16,0-4 3 16,0 8-1-16,0-4 4 15,0 0-3-15,0 0 8 16,0 0-6-16,0 0 1 16,0 0-3-16,0 0 3 15,0 0-3-15,-5 0 15 16,5 4-10-16,-4 0 6 15,8 4-8-15,-4-4 4 16,0 4-5-16,0 0 2 16,0 5-3-16,0-5 3 15,0 8-4-15,0-8 6 0,0 4-5 0,0 0 3 16,0 0-3-16,0 5 3 16,0 3-4-16,0 4 1 15,0 4-1-15,0 1 1 16,0 3-2-16,0 0 2 15,0-3-2-15,0-5-1 16,0-4 1-16,0-3 3 16,0 3-2-16,0-8 1 15,0 4-1-15,0-8-2 16,0 4 1-16,0-8 1 16,0 0-1-16,0-4-1 15,0 0 1-15,0 0 1 16,0 0-1-1,0 0-1-15,0 0 1 0,0 0-6 16,0 0 3-16,0-4-3 16,0 4 2-16,0-4-7 15,0 0 6-15,0-4-16 16,0 4 11-16,0 0-27 16,0 4 21-16,0-4-38 15,0 0 31-15,0-4-45 0,0 0 38 16,0-4-35-16,0 8 37 15,0-9-17-15,0 1 26 0,0-8 3 16,0 8 9-16,0 0 13 16,0 4-4-16,0-4 28 15,0 8-17-15,0 4 38 32,0 8-29-32,0-8 22 15,0 4-26-15,0-4 7 16,0 4-15-16,-4 4-2 15,4 0-5-15,-5-8-1 16,5 4-1-16,-4-4-4 16,8 0 1-16,-4 0 1 15,0 8 0-15,0-4-5 0,0 4 3 0,0-8-6 16,0 0 5-16,0 0-5 16,0 8 4-16,0-4 2 15,0 0 2-15,0 0 2 16,0 0-1-16,0 1-1 15,0-1 1-15,0 0 1 16,0 0-1-16,0 0 4 0,5 4-3 16,-5-8 10-16,0 0-6 0,0 0 14 15,0 0-11-15,0 0 14 16,0 0-14-16,0 0 18 16,0 0-15-16,0 0 13 15,0 0-14-15,0 0 10 31,0 0-12-31,0 0 4 16,0 8-8-16,0-4 7 16,0 4-8-16,0-8 3 15,4 4-4-15,1 0 0 16,-1 0-1-16,1 0 1 16,4 4-2-16,0-8 2 15,0 4-2-15,0-4 6 0,5 4-4 0,-5 0 1 16,5 1-2-16,-5-1 7 15,5 4-5-15,-1-4-1 16,5 4-2-16,-4 0-8 16,4 0 4-16,-4-4 1 15,0 0 2-15,-1 4 2 32,1 0-1-32,0 4 2 0,-1 1-2 15,5-1 2-15,1 0-2 16,-1-4-3-16,0 0 1 15,0 0 3-15,1 0-1 0,-1 0 2 16,0 0-2-16,0 0-1 16,0 1 1-16,-4-5-1 15,0 0 0-15,-1 0 0 16,1 0 0-16,-5 0 0 16,5 4 0-16,-1-4 0 15,1 0 0-15,0 0-3 16,-1 4 2-16,1 0 1 15,4 0 0-15,-4-4 4 16,0 4-2-16,-5-3-5 0,0 3 1 0,0-4-1 16,0 4 1-16,0-4 6 15,0 0-2-15,0 0-1 16,0 4 0-16,1-4-4 16,-1 0 2-16,-5 0 5 15,5 0-2-15,0 0-1 31,1 0 0-31,-6 0 1 0,5 0-1 16,-4-4-7-16,-1 4 3 16,1-4 1-16,-1 0 2 0,-4 0 6 15,5 4-3-15,-5-4 1 16,0 0-2-16,0 0 3 16,0 0-3-16,0 0 4 15,0 0-4-15,0 0 1 16,0 0-1-16,0 0-15 15,0 0 7-15,0-4-10 16,0 4 8-16,0-4 3 16,0 4 2-16,0-4-6 15,0 4 5-15,-5-4-1 16,5 8 3-16,-4-8 0 16,4 4 0-16,-5-4 2 15,5 8 0-15,-4-4 2 16,-1 0-1-16,1 0 2 15,4 0-2-15,-5 0 4 16,10 0-3-16,-10 0 10 16,5 4-6-16,-4-4 5 15,4 4-6-15,-5-4-7 16,5 4 1-16,-5-4-4 16,5 4 2-16,-4 0 2 15,-1 5 1-15,-4-5 4 0,5 4-2 0,-10-4 6 16,9 4-5-1,-4-4 3-15,-4 4-5 0,-6 0-1 16,1 0 0-16,0 0 2 0,-5 0-1 16,5 0-3-16,-5 5 1 15,-4-5 3-15,4 4-3 16,0-4 0-16,-8 8 1 16,3-4 0-16,-8 0 0 15,9-12 2-15,4 9-1 31,0 3-1-31,0-4-2 0,5-4 1 16,0 12 1-16,0-16 0 16,-1 4-3-16,6-4 2 15,4 0 1-15,0 8 0 16,-1-8-9-16,1 4-2 16,0 0 6-16,5 0 2 15,-1 0 3-15,1-4 0 0,-1 0 6 16,0 0 4-16,1 0-3 15,-1 4-2-15,1-4-5 16,-1 4 0 0,1 5-2-16,-1-5 0 0,1-4 4 15,-1 0-3-15,0 0 0 16,1 4 1 0,-1-4-7-16,1 0 0 0,-1 0 9 15,1 0 6-15,-1 4-6 16,1-8-2-16,-1 0-4 31,10 8 3-31,-5-4-2 16,0 0 1-16,0 0 2 15,0 0 0-15,0 0 0 0,0 0 0 0,0 0 4 16,0 0-2-16,0-4-1 16,0 0 0-16,0-1-6 15,0 5 3-15,0 0 1 16,0 9 1-16,0-5 4 15,0 4-2-15,0-4-5 16,0 0 1-16,0 4 3 16,4 4 0-16,-4 0 4 15,5 4-3-15,-5 1-1 16,0-1 0-16,0 4-8 0,0 4 4 16,0 1-1-16,0-1 2 0,-5-4 8 15,5 4-3 1,-4-3-8-1,4 3 3-15,-5-8-4 16,10 4 3-16,-10-8 11 16,5 5-5-16,-5-9 6 15,5 0-5-15,-4-4 0 16,8 4-2-16,-4-8 3 16,0 4-3-16,0-4-10 15,0 0 5-15,0-4-37 0,0 0 22 0,0-4-98 16,0 0 65-16,0-4-202 15,0 3 141-15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6:18.8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226558-DA39-425E-9736-B199EE6648BE}" emma:medium="tactile" emma:mode="ink">
          <msink:context xmlns:msink="http://schemas.microsoft.com/ink/2010/main" type="writingRegion" rotatedBoundingBox="10153,7223 21140,7152 21145,8053 10158,8123"/>
        </emma:interpretation>
      </emma:emma>
    </inkml:annotationXML>
    <inkml:traceGroup>
      <inkml:annotationXML>
        <emma:emma xmlns:emma="http://www.w3.org/2003/04/emma" version="1.0">
          <emma:interpretation id="{52C12221-2C57-4370-8A9A-09F3A367A385}" emma:medium="tactile" emma:mode="ink">
            <msink:context xmlns:msink="http://schemas.microsoft.com/ink/2010/main" type="paragraph" rotatedBoundingBox="10153,7223 21140,7152 21145,8053 10158,8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DFECD5-9154-4E5C-A6D0-BB4CFD98DE89}" emma:medium="tactile" emma:mode="ink">
              <msink:context xmlns:msink="http://schemas.microsoft.com/ink/2010/main" type="line" rotatedBoundingBox="10153,7223 21140,7152 21145,8053 10158,8123"/>
            </emma:interpretation>
          </emma:emma>
        </inkml:annotationXML>
        <inkml:traceGroup>
          <inkml:annotationXML>
            <emma:emma xmlns:emma="http://www.w3.org/2003/04/emma" version="1.0">
              <emma:interpretation id="{F5BBC06B-3298-4DED-A592-C245FFE8AF1E}" emma:medium="tactile" emma:mode="ink">
                <msink:context xmlns:msink="http://schemas.microsoft.com/ink/2010/main" type="inkWord" rotatedBoundingBox="10517,7024 11023,7952 10575,8196 10070,7268">
                  <msink:destinationLink direction="with" ref="{F1AC938E-F5A9-4BEC-80A6-54847F2FDBB9}"/>
                </msink:context>
              </emma:interpretation>
              <emma:one-of disjunction-type="recognition" id="oneOf0">
                <emma:interpretation id="interp0" emma:lang="ko-KR" emma:confidence="0">
                  <emma:literal>뵉</emma:literal>
                </emma:interpretation>
                <emma:interpretation id="interp1" emma:lang="ko-KR" emma:confidence="0">
                  <emma:literal>늭</emma:literal>
                </emma:interpretation>
                <emma:interpretation id="interp2" emma:lang="ko-KR" emma:confidence="0">
                  <emma:literal>칙</emma:literal>
                </emma:interpretation>
                <emma:interpretation id="interp3" emma:lang="ko-KR" emma:confidence="0">
                  <emma:literal>빅</emma:literal>
                </emma:interpretation>
                <emma:interpretation id="interp4" emma:lang="ko-KR" emma:confidence="0">
                  <emma:literal>뇍</emma:literal>
                </emma:interpretation>
              </emma:one-of>
            </emma:emma>
          </inkml:annotationXML>
          <inkml:trace contextRef="#ctx0" brushRef="#br0">8177 2977 112 0,'-9'-20'44'0,"4"24"-24"0,1-16-4 0,4 8 18 16,0 4-3-16,-5-4-1 15</inkml:trace>
          <inkml:trace contextRef="#ctx0" brushRef="#br0" timeOffset="2399.9786">8341 3232 168 0,'-9'0'66'0,"9"0"-36"0,-5 0 0 0,1 0 52 32,8 0-44-32,-8 0 17 15,4 0-33-15,-5 0 9 16,10 0-17-16,-5 0 0 16,0 0-8-16,0-4-3 15,9 4-2-15,9-8-4 16,0 4 2-16,5-12 1 15,4 0 0-15,1-5 0 16,-1 9 0-16,0-8 2 0,-4 8-1 0,-5-4-3 16,1 8 1-16,-10-1 1 15,4 5 0-15,-8 4 2 16,-1 8-1-16,-8 5 2 16,-1 7-2-16,-4 0-1 15,0 4 1-15,-9 9 1 16,4-1-1-16,-13 5 4 31,4 3-3-31,-9 0-14 16,10 1 6-16,-6-9-54 15,15 1 32-15,-1-21-71 0,5-4 56 0,4-20-39 0,10 0 47 16,8-13-1-16,6 9 22 0,-1-8 13 31,0 8 1-31,-4-5 34 16,4 9-18-16,-4-4 37 15,-1 8-30-15,-4 0 15 16,0 4-22-16,1 0 13 16,3 4-16-16,-4 0 1 15,5 8-8-15,-5 0-5 16,5 0-2-16,-1 0 3 0,1 0-1 0,-5-4-31 16,0 0 16-16,-4-8-80 15,-1 0 52-15,1-8-61 16,4 0 59-16</inkml:trace>
          <inkml:trace contextRef="#ctx0" brushRef="#br0" timeOffset="2934.6253">8678 3046 168 0,'-5'-12'63'0,"14"20"-34"0,-9-4-1 16,0-4 27-16,5 8-17 16,-5 0-6-16,-5 8-15 15,5 9-4-15,0-5-7 16,0 4-4-16,0 4-1 0,0-3-1 15,5 3 2-15,-5-4-1 0,0 5 2 16,-5-1-29 0,5-4 15-16,-9 1-55 15,5-1 36-15,-10 4-30 16,0 5 35-16,-8-5-5 16,8-4 18-16,-9-4 25 15,5-3-7-15,-5-1 61 16,5 4-38-16,-5-4 63 0,5 0-53 0,0-3 28 15,4-1-39-15,1-4 0 16,4 0-17-16,9-8-5 16,9 0-3-16,4-4 2 15,5 4-3-15,5-8-1 16,0 0 0-16,4-9-1 31,1 5 0-31,-1-12 0 16,0 8 0-16,1-4 2 15,-1 7-1-15,-4-3-3 16,-5 8 1-16,-4 0 1 16,4 4 0-16,-9 8 0 15,0 8 0-15,-4 4-3 16,4 1 2-16,-5-1 1 0,1 4 0 0,-5 0 0 16,0 0 0-16,0 5 2 15,4-1-1-15,-4 4-12 16,0 5 7-16,0-9-57 15,5 0 34-15,-1-12-98 16,1-3 70-16,-1-14-81 31,6-3 78-31</inkml:trace>
        </inkml:traceGroup>
        <inkml:traceGroup>
          <inkml:annotationXML>
            <emma:emma xmlns:emma="http://www.w3.org/2003/04/emma" version="1.0">
              <emma:interpretation id="{C23F97E7-A921-46BA-BA6D-B7935D39CA27}" emma:medium="tactile" emma:mode="ink">
                <msink:context xmlns:msink="http://schemas.microsoft.com/ink/2010/main" type="inkWord" rotatedBoundingBox="10889,8038 10918,7364 11343,7382 11314,8056">
                  <msink:destinationLink direction="with" ref="{F1AC938E-F5A9-4BEC-80A6-54847F2FDBB9}"/>
                </msink:context>
              </emma:interpretation>
              <emma:one-of disjunction-type="recognition" id="oneOf1">
                <emma:interpretation id="interp5" emma:lang="ko-KR" emma:confidence="0">
                  <emma:literal>업</emma:literal>
                </emma:interpretation>
                <emma:interpretation id="interp6" emma:lang="ko-KR" emma:confidence="0">
                  <emma:literal>입</emma:literal>
                </emma:interpretation>
                <emma:interpretation id="interp7" emma:lang="ko-KR" emma:confidence="0">
                  <emma:literal>압</emma:literal>
                </emma:interpretation>
                <emma:interpretation id="interp8" emma:lang="ko-KR" emma:confidence="0">
                  <emma:literal>힙</emma:literal>
                </emma:interpretation>
                <emma:interpretation id="interp9" emma:lang="ko-KR" emma:confidence="0">
                  <emma:literal>덥</emma:literal>
                </emma:interpretation>
              </emma:one-of>
            </emma:emma>
          </inkml:annotationXML>
          <inkml:trace contextRef="#ctx0" brushRef="#br0" timeOffset="3604.5595">9147 3147 236 0,'-23'-12'90'0,"23"12"-48"0,-23 4-23 16,14 0 40-1,9 8-34-15,-9-4 6 16,5 4-20-16,-10-3 7 16,0 3-10-16,-9 4 9 15,10 4-10-15,-10 0 10 16,5 5-10-16,-5 3 3 0,9 0-6 0,1-3-2 15,4-1-1-15,0-4-1 16,9 4 0-16,0-7 4 16,9-5-2-16,0-12 1 15,9 4-1-15,-4-8 3 16,4 0-3-16,-5-4 1 31,1 3-1-31,-5-7-2 0,5 4 1 0,-10-8 1 16,1 8-1-16,-10-8 2 15,5 8-2-15,-9-4 2 16,5 3-2-16,-5-3 4 16,9 8-3-16,-9-4 1 15,9 8-1-15,-5-8-6 16,5 8 2-16,0-8 1 16,9 4 1-16,0-8 0 15,9 4 0-15,5-4 0 16,0-1 0-16,9-7-3 15,0 4 2-15,-5-8-1 16,0 8 0-16,-4-5 2 16,0 5 0-16,-5 0 0 15,-4 4 0-15,-5 0-3 16,0 8 2-16,-4 0 1 16,4 4 0-16,-9 0-3 15,4 8 2-15,1 4-4 16,4 4 3-16,-9 4 1 15,4 4 1-15,-4 1 2 16,5 3-1-16,-5 0-12 0,5 5 7 16,-10-5-65-16,0-4 38 15,-8 9-111-15,4 3 80 0,-14-7-77 16,0-1 80-16</inkml:trace>
          <inkml:trace contextRef="#ctx0" brushRef="#br0" timeOffset="4134.8836">8947 3592 192 0,'-5'4'74'0,"5"-4"-40"0,0 0-13 16,0 0 44-1,5 4-35-15,-1-4 25 16,1 8-33-16,4 1 13 16,0 7-20-16,0 0 2 15,5 4-9-15,-1 0-1 0,1 5-4 0,4-9-2 16,5 4 0-16,0-12-12 15,4 0 6-15,-4-16-20 16,4 0 14-16,-4-12-9 16,0 0 12-16,-5-5 5 15,0 5 2-15,-4-8 3 16,-1 4-1-16,-4-5-1 0,5 5 1 16,-9 0-1-16,4 11 0 15,-5 9 4-15,1 8-2 0,-5 5 6 16,4 7-5-16,-4 0 1 15,0 4-2-15,-4 0-6 16,4 5 2-16,-9-5-28 31,0 0 17-31,-10-4-41 16,10 1 30-16,-18-9-15 16,4 4 23-16,-13-8 9 15,9 4 5-15,-1-8 32 16,10 4-16-16,0-4 37 15,4 0-30-15,0-4 8 16,10 4-17-16,4-4-5 0,4 4-4 0,10-8-3 16,9 0 1-16,9-13-8 15,4 9 4-15,1-4-87 16,-6 4 50-16,6 0-114 16,4 4 87-16</inkml:trace>
        </inkml:traceGroup>
        <inkml:traceGroup>
          <inkml:annotationXML>
            <emma:emma xmlns:emma="http://www.w3.org/2003/04/emma" version="1.0">
              <emma:interpretation id="{6891ED8B-4323-46BD-93FB-1A11E3BC32BD}" emma:medium="tactile" emma:mode="ink">
                <msink:context xmlns:msink="http://schemas.microsoft.com/ink/2010/main" type="inkWord" rotatedBoundingBox="11507,7957 11511,7303 11873,7304 11869,7959">
                  <msink:destinationLink direction="with" ref="{F1AC938E-F5A9-4BEC-80A6-54847F2FDBB9}"/>
                </msink:context>
              </emma:interpretation>
              <emma:one-of disjunction-type="recognition" id="oneOf2">
                <emma:interpretation id="interp10" emma:lang="ko-KR" emma:confidence="0">
                  <emma:literal>이</emma:literal>
                </emma:interpretation>
                <emma:interpretation id="interp11" emma:lang="ko-KR" emma:confidence="0">
                  <emma:literal>d</emma:literal>
                </emma:interpretation>
                <emma:interpretation id="interp12" emma:lang="ko-KR" emma:confidence="0">
                  <emma:literal>a</emma:literal>
                </emma:interpretation>
                <emma:interpretation id="interp13" emma:lang="ko-KR" emma:confidence="0">
                  <emma:literal>9</emma:literal>
                </emma:interpretation>
                <emma:interpretation id="interp1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4734.9572">9721 3281 156 0,'-10'-8'57'0,"10"8"-30"0,-9-4-14 15,5 4 37 1,4 4-29-16,-9 0 29 0,0 4-30 16,-10 4 30-16,10 0-29 0,-14 4 23 15,10 0-25-15,-10 9 12 16,9-1-18-16,-4 16 1 15,4 1-8-15,-4-1-3 16,9 1-2-16,5-9 3 16,8-3-2-16,1-9 4 15,4 0-4-15,9-12 6 16,-4-4-5-16,-1-16 6 16,6 4-6-16,-6-20 6 15,1 3-6-15,-5-11 10 16,0 8-7-16,-13-9 5 15,-1 5-6-15,-9-9 4 16,5 13-5-16,-9-4-2 16,4 7-1-16,-4-3-6 15,9 8 3-15,-9-1-50 16,13 13 29-16,-4-4-110 16,5 8 75-16,-1-4-113 15,5 8 97-15</inkml:trace>
          <inkml:trace contextRef="#ctx0" brushRef="#br0" timeOffset="4981.6097">9652 3038 160 0,'9'0'63'0,"0"-8"-34"0,1 0-5 0,-1 12 24 16,-5-4-6-16,5 4-3 0,0 8 1 16,1 12-1-16,-1 0-21 15,0 9 3-15,0 7 0 0,0 9-5 16,-5-1 1-16,6 25-10 15,3-8-2-15,-4 4-3 16,0-8 1-16,5-9-13 16,0-15-6-1,-5 3-49-15,0-20-20 16,-4-20-44 0,4 0-26-16,0-8 74 15</inkml:trace>
        </inkml:traceGroup>
        <inkml:traceGroup>
          <inkml:annotationXML>
            <emma:emma xmlns:emma="http://www.w3.org/2003/04/emma" version="1.0">
              <emma:interpretation id="{6187E7C2-B402-4220-A70E-34FC5F69A375}" emma:medium="tactile" emma:mode="ink">
                <msink:context xmlns:msink="http://schemas.microsoft.com/ink/2010/main" type="inkWord" rotatedBoundingBox="12085,7262 12708,7776 12414,8132 11791,7618">
                  <msink:destinationLink direction="with" ref="{F1AC938E-F5A9-4BEC-80A6-54847F2FDBB9}"/>
                </msink:context>
              </emma:interpretation>
              <emma:one-of disjunction-type="recognition" id="oneOf3">
                <emma:interpretation id="interp15" emma:lang="ko-KR" emma:confidence="0">
                  <emma:literal>미</emma:literal>
                </emma:interpretation>
                <emma:interpretation id="interp16" emma:lang="ko-KR" emma:confidence="0">
                  <emma:literal>비</emma:literal>
                </emma:interpretation>
                <emma:interpretation id="interp17" emma:lang="ko-KR" emma:confidence="0">
                  <emma:literal>버</emma:literal>
                </emma:interpretation>
                <emma:interpretation id="interp18" emma:lang="ko-KR" emma:confidence="0">
                  <emma:literal>머</emma:literal>
                </emma:interpretation>
                <emma:interpretation id="interp19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5666.3445">9944 3188 308 0,'-5'-29'115'0,"5"37"-62"0,9-12-38 0,-9 12 29 15,0 0-22-15,0 5-5 16,0 7-6-16,5 4-2 16,-1 9-5-16,1 7-1 0,-1-8 1 15,1 13-2-15,-1-5 1 16,1-15-2-1,0 3-1-15,-5-12 5 16,0-16 1-16,4 0-2 16,1-12-3-16,4-4 0 15,0 0-1-15,0-9-3 16,0 1 2-16,0 0 1 16,9 4 2-16,5 3-3 15,-9 1-2-15,4 8-1 0,0 0 3 16,-4 4-5-16,0 4 2 15,-5 4 2-15,0 8 3 16,-5 4 2-16,-8 5 1 16,-5 7-2-16,-5-4-2 15,-4 9 1-15,0-9-1 0,4-8-7 16,0 4-3 0,5-4 8-16,5 1-2 0,-1-9 1 15,10-16 2-15,8 4 0 16,1 0-2-16,0-1 2 15,13-11-1 1,0 0-17-16,-4 0-5 31,0 0-30-31,0 0-10 0,-5-5-7 16,-5-3-1-16,1 0-2 16,-5-1-1-1,0 1 43-15,0 0 68 16,0 0 37-16,1-1 9 15,-1 1 3-15,-5 8-16 16,1 8-6-16,-1 4-2 16,-4 4-34-16,5 12-4 0,-1 16-4 15,1 9 2-15,0 7 2 16,-1 25-8-16,1-4-4 16,4 12-6-16,0-5-2 0,0-7-10 15,0-8-3-15,0-13-37 31,-4-11-14-31,-1-9-35 0</inkml:trace>
        </inkml:traceGroup>
        <inkml:traceGroup>
          <inkml:annotationXML>
            <emma:emma xmlns:emma="http://www.w3.org/2003/04/emma" version="1.0">
              <emma:interpretation id="{7A53F59D-02C6-4C13-915E-393B857DB366}" emma:medium="tactile" emma:mode="ink">
                <msink:context xmlns:msink="http://schemas.microsoft.com/ink/2010/main" type="inkWord" rotatedBoundingBox="12432,7499 12899,7346 13082,7903 12614,8056">
                  <msink:destinationLink direction="with" ref="{F1AC938E-F5A9-4BEC-80A6-54847F2FDBB9}"/>
                </msink:context>
              </emma:interpretation>
              <emma:one-of disjunction-type="recognition" id="oneOf4">
                <emma:interpretation id="interp20" emma:lang="ko-KR" emma:confidence="0">
                  <emma:literal>리</emma:literal>
                </emma:interpretation>
                <emma:interpretation id="interp21" emma:lang="ko-KR" emma:confidence="0">
                  <emma:literal>긔</emma:literal>
                </emma:interpretation>
                <emma:interpretation id="interp22" emma:lang="ko-KR" emma:confidence="0">
                  <emma:literal>거</emma:literal>
                </emma:interpretation>
                <emma:interpretation id="interp23" emma:lang="ko-KR" emma:confidence="0">
                  <emma:literal>뇌</emma:literal>
                </emma:interpretation>
                <emma:interpretation id="interp24" emma:lang="ko-KR" emma:confidence="0">
                  <emma:literal>지</emma:literal>
                </emma:interpretation>
              </emma:one-of>
            </emma:emma>
          </inkml:annotationXML>
          <inkml:trace contextRef="#ctx0" brushRef="#br0" timeOffset="6250.9372">10454 3232 316 0,'-5'-12'118'0,"5"12"-64"15,0-4-30-15,0 0 35 16,0 8-34-16,5-4-13 16,4 0-8-16,9 0-7 15,9 0 2-15,0 0 1 16,5 0 0-16,-4 0 0 0,4 4 0 0,-5 0 2 16,-4 4-1-16,-10 4 4 15,1 4-3-15,-14 9 4 16,0 3-4-16,-18 4-18 15,4 5 8-15,-13-1-54 16,-1 1 34-16,-3-13-64 31,3 0 52-31,10-12-25 16,13 1 38-16,5-13 8 16,5 0 12-16,4-5 29 0,5 1-11 15,-1-4 35-15,1 0-26 0,4-4 22 16,1 8-25-16,8-8 9 15,0 8-15-15,5-4 1 16,4 4-8-16,-4-4-24 16,-4 4 11-16,-6-9-63 15,1 5 40-15,-9-12-85 16,4 4 66-16,-9-12-42 16,5 3 54-16,-10-60 254 46,-4 25-76-46,-4 15-6 16,4 5-78-16,-5 15-16 16,5 17-24-16,-4 16 4 15,4 9-11-15,-5 19 0 16,10 8-5-16,-5 21-2 16,4 8 0-16,1 16-76 15,4 0 41-15,-5 4-171 16,1-8 114-16</inkml:trace>
        </inkml:traceGroup>
        <inkml:traceGroup>
          <inkml:annotationXML>
            <emma:emma xmlns:emma="http://www.w3.org/2003/04/emma" version="1.0">
              <emma:interpretation id="{EBAE2915-F72B-459C-A956-3C49B4D4DB42}" emma:medium="tactile" emma:mode="ink">
                <msink:context xmlns:msink="http://schemas.microsoft.com/ink/2010/main" type="inkWord" rotatedBoundingBox="16005,7255 18718,7238 18723,7924 16009,7942"/>
              </emma:interpretation>
              <emma:one-of disjunction-type="recognition" id="oneOf5">
                <emma:interpretation id="interp25" emma:lang="ko-KR" emma:confidence="0">
                  <emma:literal>7</emma:literal>
                </emma:interpretation>
                <emma:interpretation id="interp26" emma:lang="ko-KR" emma:confidence="0">
                  <emma:literal>『</emma:literal>
                </emma:interpretation>
                <emma:interpretation id="interp27" emma:lang="ko-KR" emma:confidence="0">
                  <emma:literal>9</emma:literal>
                </emma:interpretation>
                <emma:interpretation id="interp28" emma:lang="ko-KR" emma:confidence="0">
                  <emma:literal>구</emma:literal>
                </emma:interpretation>
                <emma:interpretation id="interp29" emma:lang="ko-KR" emma:confidence="0">
                  <emma:literal>국</emma:literal>
                </emma:interpretation>
              </emma:one-of>
            </emma:emma>
          </inkml:annotationXML>
          <inkml:trace contextRef="#ctx0" brushRef="#br0" timeOffset="46525.4099">14007 3040 296 0,'4'-19'110'0,"-4"19"-60"0,0-3-39 0,0-1 31 16,8 8-26-16,1-4-3 15,-1 0-9-15,5 0 2 16,-1 3-4-16,9-3 1 15,0 4-1-15,5 3-2 16,-1-3 1-16,-4-4 1 16,4 4-1-16,-4 0 2 15,-4-1-2-15,-4 1 2 16,-1 0-2-16,-3 0 8 16,3-1-5-16,-3-3 10 15,3 0-8-15,-12 0 3 16,5 0-5-16,-10 0 0 15,1 8-2-15,-4-1 5 16,4 8-4-16,-9 8 10 16,9 7-7-16,-13 7 12 0,4 1-10 15,-8 3 7-15,4-4-8 0,-4-7 0 16,4 0-4-16,-8 0 0 16,8 0-1-16,-4-4-19 15,5-4 9-15,3-7-83 31,9 0 51-31,4-11-162 16,8-4 113-16</inkml:trace>
          <inkml:trace contextRef="#ctx0" brushRef="#br0" timeOffset="46125.166">14145 2999 220 0,'13'-8'85'0,"-13"8"-46"0,-4-11-15 0,0 7 51 16,8 4-41-16,-4-3 19 15,0 3-32-15,-4 0 2 16,4 3-14-16,-5 5 1 16,1 7-6-16,-8 7 0 15,3 4-2-15,-12 1-19 32,9-1 9-32,-10 4-80 15,10 3 48-15</inkml:trace>
        </inkml:traceGroup>
        <inkml:traceGroup>
          <inkml:annotationXML>
            <emma:emma xmlns:emma="http://www.w3.org/2003/04/emma" version="1.0">
              <emma:interpretation id="{A56675E6-8B13-44B9-BCB1-C250E990835F}" emma:medium="tactile" emma:mode="ink">
                <msink:context xmlns:msink="http://schemas.microsoft.com/ink/2010/main" type="inkWord" rotatedBoundingBox="16324,7738 16382,7403 16664,7452 16605,7787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°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46994.13">14423 3167 340 0,'-8'8'129'0,"8"-8"-70"0,-4 3-60 16,-1 1 32-1,5 7-21-15,-4 8 14 0,0 7-15 0,-4 4 7 16,-1 0-9-16,5 0 2 15,4-4-5-15,0-3 2 32,13-1-3-32,-5 1 3 15,5-1-4-15,3-3 6 16,5-4-5-16,5-15 6 16,3 0-6-16,1-19 1 15,-1 0-2-15,1-18 5 16,-5 7-4-16,-13-11 12 15,1 11-8-15,-13-8 3 0,4 12-6 0,-16-4 5 16,3 8-6-16,-12 3-1 16,0 8-1-16,-13 7-10 15,9 4 5-15,-4 0-54 16,4 8 33-16,-5 7-144 16,5 7 94-16,-9 8-113 15,13 0 108-15</inkml:trace>
        </inkml:traceGroup>
        <inkml:traceGroup>
          <inkml:annotationXML>
            <emma:emma xmlns:emma="http://www.w3.org/2003/04/emma" version="1.0">
              <emma:interpretation id="{E01C101D-6FD4-42EC-9792-002A66AB710C}" emma:medium="tactile" emma:mode="ink">
                <msink:context xmlns:msink="http://schemas.microsoft.com/ink/2010/main" type="inkWord" rotatedBoundingBox="17173,7181 17442,7702 16948,7957 16679,7437"/>
              </emma:interpretation>
              <emma:one-of disjunction-type="recognition" id="oneOf7">
                <emma:interpretation id="interp35" emma:lang="ko-KR" emma:confidence="0">
                  <emma:literal>성</emma:literal>
                </emma:interpretation>
                <emma:interpretation id="interp36" emma:lang="ko-KR" emma:confidence="0">
                  <emma:literal>셩</emma:literal>
                </emma:interpretation>
                <emma:interpretation id="interp37" emma:lang="ko-KR" emma:confidence="0">
                  <emma:literal>셍</emma:literal>
                </emma:interpretation>
                <emma:interpretation id="interp38" emma:lang="ko-KR" emma:confidence="0">
                  <emma:literal>썽</emma:literal>
                </emma:interpretation>
                <emma:interpretation id="interp39" emma:lang="ko-KR" emma:confidence="0">
                  <emma:literal>생</emma:literal>
                </emma:interpretation>
              </emma:one-of>
            </emma:emma>
          </inkml:annotationXML>
          <inkml:trace contextRef="#ctx0" brushRef="#br0" timeOffset="48525.862">15025 2988 220 0,'17'-8'82'0,"-17"8"-44"0,-4-4-16 0,-1 1 46 15,10 6-39-15,-5-3 18 16,0 4-29-16,-5 0 19 15,1 0-21-15,-8 3 21 16,-1 1-22-16,-4 7 11 16,5 3-16-16,-9 1-3 15,8 3-4-15,-12 5-5 16,8-1 1-16,-8 7-10 16,4 1 6-16,-5-4-58 15,5-4 35-15,0-7-87 16,4 0 65-16,5-12-61 15,12-3 64-15,0-12-9 16,8 1 34-16,1-12 39 0,-1 4-8 0,0-7 64 16,1 7-40-1,-1 0 40-15,1 4-42 0,-1 3 10 16,0 4-24-16,1 1 12 16,4 6-16-16,-5-3 10 15,0 8-13-15,1-1 2 16,3 8-8-16,-3 0 0 15,-1 0-2-15,5 0 3 32,-1 0-3-32,-7-4 4 0,3 1-4 0,-4-9-10 15,1 5 5-15,-1-4-15 16,0-1 10-16,-8-6-9 16,4 3 9-16,-4-8 3 15,4 4 2-15,-5-11 3 16,5 0 0-16,0-3 13 15,9 3-7-15,-5-4 19 16,4 8-13-16,-3 0 7 16,3 3-11-16,0-3 0 15,5 7-5-15,0-7 0 16,3 3-1-16,1-3 3 0,0 4-3 16,4-4 4-16,0 3-4 15,-4-7-1 1,4 8 0-16,-8-5-1 15,4 9 0-15,-9-5-5 16,5 4 3-16,-9-7-8 16,4 4 6-16,-4-5-3 15,1 5 4-15,-1 0 0 16,0 3 1-16,-4 0 11 16,4 4-6-16,-4 0 13 0,5 8-9 0,-5 6 1 15,0 5-5-15,0 4-2 16,0-1 0-16,0 12 1 15,4-1-1-15,-4 9-1 16,4-5 1-16,-4 0-1 16,0-3 0-16,0-4-11 15,0-4 6-15,-4-11-12 16,4 0 10-16,-9-7-5 16,5 3 7-16,-9-7-2 15,1-1 4-15,-5-3 6 16,4 4-1-16,-3-4-5 15,3 0 1-15,-4 0 5 0,9 0-1 16,-9 0 10 0,8 8-6-16,-3-1 3 15,8 0-5-15,-5 5 7 16,5 3-7-16,0 3 3 16,8 1-4-16,4-4-2 15,5 4 0-15,4-12 3 16,0 4-2-16,4-11 8 15,0 0-6-15,0-15 3 0,0 4-4 0,-9-7-2 16,5 3 0-16,-8-8 3 16,-1 8-2-16,-12-7-1 15,4 3 0-15,-13 0-1 16,5 8 0-16,-13 0-3 16,4 7 2-16,-4 0-30 31,4 8 17-31,-4 0-85 15,8 7 55-15,1-3-132 16,3 3 99-16</inkml:trace>
        </inkml:traceGroup>
        <inkml:traceGroup>
          <inkml:annotationXML>
            <emma:emma xmlns:emma="http://www.w3.org/2003/04/emma" version="1.0">
              <emma:interpretation id="{EC8476A7-5B21-4993-B690-2066510B7E79}" emma:medium="tactile" emma:mode="ink">
                <msink:context xmlns:msink="http://schemas.microsoft.com/ink/2010/main" type="inkWord" rotatedBoundingBox="17807,7189 17925,7845 17451,7931 17333,7275"/>
              </emma:interpretation>
              <emma:one-of disjunction-type="recognition" id="oneOf8">
                <emma:interpretation id="interp40" emma:lang="ko-KR" emma:confidence="0">
                  <emma:literal>전</emma:literal>
                </emma:interpretation>
                <emma:interpretation id="interp41" emma:lang="ko-KR" emma:confidence="0">
                  <emma:literal>선</emma:literal>
                </emma:interpretation>
                <emma:interpretation id="interp42" emma:lang="ko-KR" emma:confidence="0">
                  <emma:literal>젇</emma:literal>
                </emma:interpretation>
                <emma:interpretation id="interp43" emma:lang="ko-KR" emma:confidence="0">
                  <emma:literal>젼</emma:literal>
                </emma:interpretation>
                <emma:interpretation id="interp44" emma:lang="ko-KR" emma:confidence="0">
                  <emma:literal>턴</emma:literal>
                </emma:interpretation>
              </emma:one-of>
            </emma:emma>
          </inkml:annotationXML>
          <inkml:trace contextRef="#ctx0" brushRef="#br0" timeOffset="48941.0986">15446 3003 416 0,'-21'-15'156'0,"21"15"-84"0,-13-4-64 0,9 0 34 16,4 8-26-16,-4-4-11 15,4 0-4-15,4 0-1 16,4 7 0-16,5-7 4 15,8 4-2-15,0-4-1 32,0 0 0-32,4 0-4 15,-3 4 2-15,-6 0-1 16,5 7 0-16,-12 0 2 16,-5 8 0-16,-8-1 2 15,0 1-1-15,-13 4 2 16,4 3-2-16,-12 0-16 15,8 4 8-15,-12-4-70 0,8 0 43 0,-5-3-127 16,9-5 91-16,1-3-94 16,7-3 94-16</inkml:trace>
          <inkml:trace contextRef="#ctx0" brushRef="#br0" timeOffset="49462.3587">15467 3223 304 0,'8'0'112'0,"-8"0"-60"0,17 4-45 0,-8-4 32 15,-5 0-24-15,4 0 0 16,5 4-10-16,-5-1 4 16,5 9-6-16,0-1 3 15,-1 0-3-15,1 0-15 16,4 4 6-16,-9-7-48 16,5 3 30-16,-5-7-58 15,5 3 46-15,-9-10-22 16,0 3 34-16,-4-12 24 15,0 1 2-15,-4-11 53 16,4 7-30-16,-4-8 54 16,4 8-46-16,-9-3 24 15,9 6-33-15,-4 1 2 0,8 4-15 0,1-1-2 16,3 4-6-16,5-3 0 16,-1 3-1-16,5-3 1 15,0 3-2-15,4-7 2 16,0 7-2-16,-4-7-1 15,4 7 1-15,-9-3-1 32,5 3 0-32,-8-4-3 0,-1 8 2 15,-4-3 1-15,1 6 0 16,-5-3 4-16,0 8-2 0,0-1 8 16,0 8-6-16,-5 8 5 15,5 3-5-15,-4 8 0 16,0-1-2-16,-4 1 1 15,3-4-2-15,-3 0-29 16,4 0 15-16,-9-4-72 16,5-4 48-16,-9-7-105 15,8-3 80-15,-16-5-73 16,4 4 78-16</inkml:trace>
          <inkml:trace contextRef="#ctx0" brushRef="#br0" timeOffset="49640.4449">15471 3444 292 0,'-8'-11'110'0,"8"11"-60"0,0 15-25 0,0-15 44 15,0 0-39-15,0 7 7 16,4 4-22-16,0 4 4 16,9 4-11-16,4-4 2 15,-5 4-6-15,14-4 0 32,-1 3-2-32,0-6-39 0,5 3 20 15,-1-8-101-15,0 1 66 16,1-16-125-16,-5 4 100 0</inkml:trace>
        </inkml:traceGroup>
        <inkml:traceGroup>
          <inkml:annotationXML>
            <emma:emma xmlns:emma="http://www.w3.org/2003/04/emma" version="1.0">
              <emma:interpretation id="{10FEDDFA-83E7-4EAB-B5F9-BA2D0E670AA5}" emma:medium="tactile" emma:mode="ink">
                <msink:context xmlns:msink="http://schemas.microsoft.com/ink/2010/main" type="inkWord" rotatedBoundingBox="17833,7723 18178,7326 18490,7598 18144,7995"/>
              </emma:interpretation>
              <emma:one-of disjunction-type="recognition" id="oneOf9">
                <emma:interpretation id="interp45" emma:lang="ko-KR" emma:confidence="0">
                  <emma:literal>사</emma:literal>
                </emma:interpretation>
                <emma:interpretation id="interp46" emma:lang="ko-KR" emma:confidence="0">
                  <emma:literal>서</emma:literal>
                </emma:interpretation>
                <emma:interpretation id="interp47" emma:lang="ko-KR" emma:confidence="0">
                  <emma:literal>자</emma:literal>
                </emma:interpretation>
                <emma:interpretation id="interp48" emma:lang="ko-KR" emma:confidence="0">
                  <emma:literal>싸</emma:literal>
                </emma:interpretation>
                <emma:interpretation id="interp4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50240.8642">16090 3163 340 0,'0'-3'126'0,"0"3"-68"0,-9 3-35 15,5-3 46 1,4 8-40-16,-8 7 1 15,-1 7-19-15,-7 1 0 16,-1 3-7-16,-9 0-9 16,10 4 3-16,-10 0-55 15,10-4 32-15,-10-3-105 16,9-5 73-16,1-3-88 16,3-3 82-16,5-5-27 15,3 0 52-15,1-3 62 16,4 0-12-16,0-8 87 15,9 4-55-15,-1-4 39 0,5 1-48 16,-1-5 19-16,5 8-32 0,4-3 19 16,4 3-24-16,1 0 12 15,3 3-18-15,-4 1 4 16,5 0-10-16,-5-1-4 16,0 5-2-1,-4-4-26 1,-4-1 15-16,-8-3-61 15,3 0 41-15,-8-7-92 16,5-1 70-16,-9-14-65 16,4 0 68-16,0-64 168 31,-4 11-11-15,0 19 39-16,5 11-80 0,-5 11 4 15,0 12-43-15,0 7-1 16,0 7-15-16,0 12 7 15,0 11-10-15,0 19 1 16,0 7-5-16,0 19-2 16,0-1 0-16,0 9-28 15,0-5 15-15,0-3-81 0,4-4 52 16,-4-11-106-16,0-7 83 16,-4-16-73-16,4-7 79 15</inkml:trace>
          <inkml:trace contextRef="#ctx0" brushRef="#br0" timeOffset="50393.8475">16204 3508 296 0,'0'-27'110'0,"0"27"-60"0,12-7-41 15,-3 3 34 1,-1 4-27-16,9-4 2 16,4 4-12-16,-4-3-1 15,4-1-3-15,-4-4-70 16,4 8 37-16,-5-7-139 15,1 7 95-15</inkml:trace>
        </inkml:traceGroup>
        <inkml:traceGroup>
          <inkml:annotationXML>
            <emma:emma xmlns:emma="http://www.w3.org/2003/04/emma" version="1.0">
              <emma:interpretation id="{054A4051-2D66-47DD-99DE-8D4D8D3E3982}" emma:medium="tactile" emma:mode="ink">
                <msink:context xmlns:msink="http://schemas.microsoft.com/ink/2010/main" type="inkWord" rotatedBoundingBox="18573,7867 18634,7383 18756,7398 18695,7883"/>
              </emma:interpretation>
              <emma:one-of disjunction-type="recognition" id="oneOf10">
                <emma:interpretation id="interp50" emma:lang="ko-KR" emma:confidence="0">
                  <emma:literal>(</emma:literal>
                </emma:interpretation>
                <emma:interpretation id="interp51" emma:lang="ko-KR" emma:confidence="0">
                  <emma:literal>!</emma:literal>
                </emma:interpretation>
                <emma:interpretation id="interp52" emma:lang="ko-KR" emma:confidence="0">
                  <emma:literal>〈</emma:literal>
                </emma:interpretation>
                <emma:interpretation id="interp53" emma:lang="ko-KR" emma:confidence="0">
                  <emma:literal>‘</emma:literal>
                </emma:interpretation>
                <emma:interpretation id="interp5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51040.8367">16721 3122 248 0,'-8'-11'93'0,"8"11"-50"0,-4 0-19 0,-1 0 40 16,5 4-35-16,-8 3 5 16,0 4-21-16,-9 12 13 15,4 7-16-15,-4 7 9 16,9 1-11-16,-5 7 0 16,5-1-5-16,-5-2-2 15,13-1 0-15,4-4-1 0,13 1 0 0,0-8-42 31,4-4 23-31,-4-8-162 0,4 1 100 0</inkml:trace>
        </inkml:traceGroup>
        <inkml:traceGroup>
          <inkml:annotationXML>
            <emma:emma xmlns:emma="http://www.w3.org/2003/04/emma" version="1.0">
              <emma:interpretation id="{F6B044C7-64E3-4EF9-A673-302C7F7FF869}" emma:medium="tactile" emma:mode="ink">
                <msink:context xmlns:msink="http://schemas.microsoft.com/ink/2010/main" type="inkWord" rotatedBoundingBox="19566,7394 21141,7384 21145,8018 19570,8028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〉</emma:literal>
                </emma:interpretation>
                <emma:interpretation id="interp57" emma:lang="ko-KR" emma:confidence="0">
                  <emma:literal>;</emma:literal>
                </emma:interpretation>
                <emma:interpretation id="interp58" emma:lang="ko-KR" emma:confidence="0">
                  <emma:literal>’</emma:literal>
                </emma:interpretation>
                <emma:interpretation id="interp5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51540.7475">17626 3119 260 0,'0'-8'99'0,"0"8"-54"0,4 4-31 0,-4 0 43 16,9-1-33-16,-1 5 18 16,5-1-26-16,-1 4 14 0,1 8-17 15,4 7 10-15,4 1-13 0,-13 10 2 16,5 0-8-16,-13 4 5 16,4-3-6-16,-17 3-3 15,1-4-1-15,-18-3-54 16,9 0 30-16,-8-8-147 15,4-4 96-15,-5-3-96 16,13-4 99-16</inkml:trace>
        </inkml:traceGroup>
        <inkml:traceGroup>
          <inkml:annotationXML>
            <emma:emma xmlns:emma="http://www.w3.org/2003/04/emma" version="1.0">
              <emma:interpretation id="{16230854-C9DF-4768-B9D9-CADAC95F6DD1}" emma:medium="tactile" emma:mode="ink">
                <msink:context xmlns:msink="http://schemas.microsoft.com/ink/2010/main" type="inkWord" rotatedBoundingBox="20385,7426 20496,8013 20151,8078 20041,7491"/>
              </emma:interpretation>
              <emma:one-of disjunction-type="recognition" id="oneOf12">
                <emma:interpretation id="interp60" emma:lang="ko-KR" emma:confidence="0">
                  <emma:literal>시</emma:literal>
                </emma:interpretation>
                <emma:interpretation id="interp61" emma:lang="ko-KR" emma:confidence="0">
                  <emma:literal>서</emma:literal>
                </emma:interpretation>
                <emma:interpretation id="interp62" emma:lang="ko-KR" emma:confidence="0">
                  <emma:literal>식</emma:literal>
                </emma:interpretation>
                <emma:interpretation id="interp63" emma:lang="ko-KR" emma:confidence="0">
                  <emma:literal>씨</emma:literal>
                </emma:interpretation>
                <emma:interpretation id="interp64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52025.1566">18299 3167 260 0,'-8'-4'99'0,"8"4"-54"0,-4 0-20 0,0 0 46 16,8 4-40-16,-8 4 7 15,-1 7-23-15,-3 7 6 16,0 4-12-16,-9 8 4 16,4 3-8-16,-12 4 0 15,8 1-3-15,-8-5-54 31,4 0 28-31,-5-7-134 0,10 0 89 0</inkml:trace>
          <inkml:trace contextRef="#ctx0" brushRef="#br0" timeOffset="52479.6423">18156 3380 236 0,'5'0'90'0,"-5"0"-48"0,8 8-27 16,0-4 39-1,5 3-31-15,4 4 16 16,4 1-24-16,0-5 3 16,4 4-10-16,-4-3-3 15,5-1-3-15,-10-3-10 0,5 3 4 0,-8-3-45 16,4 4 27-16,-13-12-67 16,4 0 50-16,-8-7-64 15,5 0 59-15,-10-15-22 16,5 3 39-16,-8-18 59 15,8 7-16-15,-4-3 95 32,8 7-62-32,-4 0 61 15,0 11-63-15,0 1 38 16,0 10-50-16,0 1 17 16,0 3-30-16,0 11 9 0,4 12-17 15,0 11 18-15,1 4-18 16,-1 7 9-16,0 0-14 15,0 8-3-15,1-1-3 0,-1 1 0 16,0 0-2-16,0-5-34 16,0-6 19-16,-4-5-90 15,5-3 58-15,-5-11-156 16,4 0 114-16,-4-8-81 16,0-3 98-16</inkml:trace>
        </inkml:traceGroup>
        <inkml:traceGroup>
          <inkml:annotationXML>
            <emma:emma xmlns:emma="http://www.w3.org/2003/04/emma" version="1.0">
              <emma:interpretation id="{CD3D5655-972E-49A2-8A72-6EF175A93214}" emma:medium="tactile" emma:mode="ink">
                <msink:context xmlns:msink="http://schemas.microsoft.com/ink/2010/main" type="inkWord" rotatedBoundingBox="20863,7288 21223,7879 20656,8224 20296,7634"/>
              </emma:interpretation>
              <emma:one-of disjunction-type="recognition" id="oneOf13">
                <emma:interpretation id="interp65" emma:lang="ko-KR" emma:confidence="0">
                  <emma:literal>른</emma:literal>
                </emma:interpretation>
                <emma:interpretation id="interp66" emma:lang="ko-KR" emma:confidence="0">
                  <emma:literal>를</emma:literal>
                </emma:interpretation>
                <emma:interpretation id="interp67" emma:lang="ko-KR" emma:confidence="0">
                  <emma:literal>든</emma:literal>
                </emma:interpretation>
                <emma:interpretation id="interp68" emma:lang="ko-KR" emma:confidence="0">
                  <emma:literal>론</emma:literal>
                </emma:interpretation>
                <emma:interpretation id="interp69" emma:lang="ko-KR" emma:confidence="0">
                  <emma:literal>믄</emma:literal>
                </emma:interpretation>
              </emma:one-of>
            </emma:emma>
          </inkml:annotationXML>
          <inkml:trace contextRef="#ctx0" brushRef="#br0" timeOffset="52927.1651">18678 3175 332 0,'-4'-30'123'0,"4"30"-66"0,-13-12-40 15,13 9 30 1,9 3-27-16,-5-4-9 0,4 4-7 0,5-4-4 15,4 8 1-15,4-4-4 16,0 4 2-16,-4-1 1 16,0 5 0-16,-5-1 6 15,1 1-3-15,-13 7 3 16,4 4-3-16,-12 7-22 16,-1 0 11-16,-8-4-66 15,1 1 41-15,-5-4-67 16,4-1 57-16,0-3-19 15,4 0 37-15,1-7 21 32,7 3 3-32,-3-4 47 0,8 1-25 0,0-8 46 15,4 4-38-15,-4-1 27 16,9 1-32-16,-1-4 12 16,9 0-21-16,4-4 0 15,4 4-9-15,0-3 1 16,5 3-4-16,4-8-8 15,-1 4 2-15,-7-7-56 16,-5 7 32-16,-9-3-140 0,1 7 93 16</inkml:trace>
          <inkml:trace contextRef="#ctx0" brushRef="#br0" timeOffset="53195.8068">18468 3620 400 0,'-9'-4'151'0,"9"4"-82"0,13 4-65 16,-5-4 43-1,5 0-30-15,17-4 14 16,3 4-18-16,22-15 4 16,0 0-10-16,12-7-7 0,-4 3 0 0,13-3 2 15,-13 7-1-15,-4 0-12 16,-4 7 7-16,-13 1-70 15,-9 3 41-15,-20-4-164 16,-5 8 109-16,-20 4-101 16,-1 7 109-16</inkml:trace>
          <inkml:trace contextRef="#ctx0" brushRef="#br0" timeOffset="53426.8873">18771 3582 432 0,'0'19'162'0,"0"-19"-88"0,4 8-66 0,0-5 45 32,0 5-32-32,5 3 9 15,4 0-18-15,3 0 3 16,5 4-10-16,0 0 0 16,5 0-3-16,-1-7 1 15,4 3-2-15,1-15-1 16,-1 4 1-16,1-7-17 15,-5-1 9-15,-4-7-63 0,-4 0 39 0,-4 0-199 16,3 4 128-16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06.86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FAD0D4-F19F-4696-BDBA-8793F6C3F061}" emma:medium="tactile" emma:mode="ink">
          <msink:context xmlns:msink="http://schemas.microsoft.com/ink/2010/main" type="writingRegion" rotatedBoundingBox="4649,6038 9469,7762 8891,9379 4070,7655"/>
        </emma:interpretation>
      </emma:emma>
    </inkml:annotationXML>
    <inkml:traceGroup>
      <inkml:annotationXML>
        <emma:emma xmlns:emma="http://www.w3.org/2003/04/emma" version="1.0">
          <emma:interpretation id="{6424B7CA-0106-4196-BE3E-5423A6503EAF}" emma:medium="tactile" emma:mode="ink">
            <msink:context xmlns:msink="http://schemas.microsoft.com/ink/2010/main" type="paragraph" rotatedBoundingBox="4649,6038 9469,7762 8891,9379 4070,7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F10DB7-8C2B-4AFB-8E1C-AE4E8548870E}" emma:medium="tactile" emma:mode="ink">
              <msink:context xmlns:msink="http://schemas.microsoft.com/ink/2010/main" type="line" rotatedBoundingBox="4649,6038 9469,7762 8891,9379 4070,7655"/>
            </emma:interpretation>
          </emma:emma>
        </inkml:annotationXML>
        <inkml:traceGroup>
          <inkml:annotationXML>
            <emma:emma xmlns:emma="http://www.w3.org/2003/04/emma" version="1.0">
              <emma:interpretation id="{D7D71AA4-0744-4EC3-A4A5-3DD1EDFB8041}" emma:medium="tactile" emma:mode="ink">
                <msink:context xmlns:msink="http://schemas.microsoft.com/ink/2010/main" type="inkWord" rotatedBoundingBox="4289,7046 4967,7288 4879,7535 4200,7292"/>
              </emma:interpretation>
              <emma:one-of disjunction-type="recognition" id="oneOf0">
                <emma:interpretation id="interp0" emma:lang="ko-KR" emma:confidence="0">
                  <emma:literal>w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2290 2764 216 0,'-9'28'82'0,"9"-28"-44"0,0 36-11 0,0-23 49 15,0 3-42-15,0 4 10 16,5 0-27-16,-1 0-1 31,5 5-10-31,0-5 1 0,1 0-4 0,-1-4 5 16,0-3-5-16,-5-5 3 15,1 0-3-15,-1-12-2 16,1 0 0-16,4-9-4 16,5 1 2-16,4-4-1 15,5 4 0-15,0-4-5 16,4 8 4-16,-4 0 1 16,4 8 2-16,0 0 2 15,1 8-1-15,-1 0 2 16,-4 8-2-16,-5 0 2 0,0 4 2 15,-9 5 4-15,-4 3 0 16,-5 0 0-16,-5-3-5 16,1-5-3-16,-1-4 0 15,1-4-1-15,4-4 0 16,0 0-3-16,9-4 2 16,9-12-4-16,5 4-1 15,13-4-35-15,14-12-13 16,5-4-54-16,-1-1-21 0,-4-3 22 15</inkml:trace>
        </inkml:traceGroup>
        <inkml:traceGroup>
          <inkml:annotationXML>
            <emma:emma xmlns:emma="http://www.w3.org/2003/04/emma" version="1.0">
              <emma:interpretation id="{0CED42DF-CD2C-4D77-9C67-3DBA74FC4BE7}" emma:medium="tactile" emma:mode="ink">
                <msink:context xmlns:msink="http://schemas.microsoft.com/ink/2010/main" type="inkWord" rotatedBoundingBox="6939,6597 9237,8478 8185,9764 5886,7883">
                  <msink:destinationLink direction="with" ref="{E079F479-F498-4956-A398-47A4FFC7F972}"/>
                </msink:context>
              </emma:interpretation>
              <emma:one-of disjunction-type="recognition" id="oneOf1">
                <emma:interpretation id="interp5" emma:lang="ko-KR" emma:confidence="0">
                  <emma:literal>단</emma:literal>
                </emma:interpretation>
                <emma:interpretation id="interp6" emma:lang="ko-KR" emma:confidence="0">
                  <emma:literal>₩</emma:literal>
                </emma:interpretation>
                <emma:interpretation id="interp7" emma:lang="ko-KR" emma:confidence="0">
                  <emma:literal>한</emma:literal>
                </emma:interpretation>
                <emma:interpretation id="interp8" emma:lang="ko-KR" emma:confidence="0">
                  <emma:literal>난</emma:literal>
                </emma:interpretation>
                <emma:interpretation id="interp9" emma:lang="ko-KR" emma:confidence="0">
                  <emma:literal>心</emma:literal>
                </emma:interpretation>
              </emma:one-of>
            </emma:emma>
          </inkml:annotationXML>
          <inkml:trace contextRef="#ctx0" brushRef="#br0" timeOffset="94197.4399">4649 2675 52 0,'0'-4'19'0,"0"8"-10"0,-5 0 0 0,5 4 11 16,-4 4-5-16,-10 8 13 15,0 8-16-15,-13 13 22 16,4 3-19-16,-9 5 11 16,5 0-16-16,-5-1-3 15,5 1-4-15,-1-9-5 16,15-3 1-16,-5-13 3 0,8 0-1 0,10-16-18 16,5-4 9-16,9-16-32 15,4-4 22-15,9-12-20 16,10 3 22-16,4-15-5 15,0 3 12-15,0-11 4 16,0 11 2-16,-5-7 16 16,0 12-7-16,-4-1 35 15,-4 13-23-15,-10 4 41 16,-5 8-34-16,-8 8 23 16,4 8-27-16,-18 16 10 15,4 8-17-15,-13 9 7 16,0 3-12-16,-5 5 0 15,0 0-6 1,1-1 0-16,8-7-1 0,-4-9-2 16,9-8 1-16,0-8-4 15,4 1 2-15,5-13-4 16,9-4 3-16,5-17-8 16,4 1 6-16,0-12-1 15,10 4 3-15,-10-5 2 16,5 9 0-16,-5 0-5 0,0 12 3 0,-9 4-1 15,0 4 1-15,-13 12 2 16,-1 8 0-16,-9 12 4 16,5 1-2-16,-13 3 6 15,3 5-5-15,-3-1 1 16,-1-3-2-16,5-5 1 31,4-4-2-31,5-7-12 16,4-5 7-16,1-8-21 15,4-4 14-15,9-12-33 16,5 0 25-16,8-13-20 16,6 5 23-16,-6-8 2 15,6 4 8-15,-6 4 4 0,-3 3 2 16,-10 5 11-16,-5 8-6 0,-8 8 15 16,-1 9-11-16,-13 23 9 15,4 1-10-15,-13 11 4 16,9-3-7-16,-14 7-2 15,9-3-2-15,0 4-1 16,5-9 0-16,5-3-5 16,13-9 3-16,0-16-17 0,9-7 11 0,4-22-28 15,10-3 21-15,9-12-13 16,4 0 16-16,5-5 2 16,0 5 6-16,-4 0 3 15,-1 8 1-15,-13 4 4 16,0 12-2-16,-19 8 19 31,-4 4-12-31,-18 16 28 16,4 9-22-16,-17 7 22 15,8 1-21-15,-14 3 3 16,10-3-11-16,-5 3-5 16,9 1-2-16,1-5-4 15,3-11 2-15,10-9 3 16,9-8-1-16,5-12-1 0,8-4 1 0,10-8-6 15,5 0 3-15,-1-8-3 16,5 8 2-16,0-4 0 16,-5 3 1-16,-9 9 2 15,-4 5 0-15,-14 7-3 16,0 8 2-16,-18 8 5 31,4 5-2-31,-9 3 4 0,10 0-4 16,-10-3-3-16,9-1 0 15,0-8 1-15,10-3 0 0,4-5 2 16,4-4-1-16,6-8-3 16,3 0 1-16,24-8 1 15,-1-4 0-15,5-4 0 16,-5 0-3-16,1 0 2 0,-1-1 1 16,-4 5 0-16,0-4 0 0,0 4 0 15,-5 4 2-15,-4 0-3 16,4 4-2-1,-4 4 2-15,-5-4 0 16,0 4 3-16,1-4 1 16,-1 0 3-16,0 4-1 0,5 0 2 15,4-4-2-15,5 4 0 16,5-4-1-16,13 0 0 16,0 0 0-16,4 4 2 15,5 0-1-15,5 4 0 0,5 1-3 16,3-5 1-16,10 0 2 31,0 0 2-31,9 0 3 0,-4 0 1 16,-5 0-3-16,0 0-3 15,0 0 0-15,-5 0 1 16,-4-4 1-16,-5 0 3 16,1 0-5-16,3 0-1 15,-3-4 0-15,-10 0 2 16,0-4-1-16,-9-4 2 0,-4-1-2 15,-5 1 0-15,-14 0-3 16,-9-8 1-16,-4-8-22 16,-10 3-7-16,-8 1-86 15,-5 4-54 1</inkml:trace>
          <inkml:trace contextRef="#ctx0" brushRef="#br0" timeOffset="69168.1407">4945 2582 228 0,'0'-5'88'0,"0"5"-48"0,0 5-18 0,0-5 39 15,0 0-34-15,0 4 15 16,4 4-25-16,1 12 11 15,4 4-17-15,0 13 6 16,0 7-10-16,0 17 4 16,5 0-6-16,-5 19 4 15,0-3-5-15,0 20 5 0,0-3-6 0,0 15 1 32,0-8-2-32,-4 4 3 0,0-12-3 15,-1 0 1-15,1-8-1 0,-1-8-8 16,1-12 3-16,-1-12-34 15,1-9 20-15,-5-20-80 16,0-3 54-16,-5-25-124 16,5-9 94-16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4T12:14:56.6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CE8B8F-079F-4633-B3CA-B788773CD75A}" emma:medium="tactile" emma:mode="ink">
          <msink:context xmlns:msink="http://schemas.microsoft.com/ink/2010/main" type="writingRegion" rotatedBoundingBox="18294,20886 18309,20886 18309,20901 18294,20901"/>
        </emma:interpretation>
      </emma:emma>
    </inkml:annotationXML>
    <inkml:traceGroup>
      <inkml:annotationXML>
        <emma:emma xmlns:emma="http://www.w3.org/2003/04/emma" version="1.0">
          <emma:interpretation id="{15FD08ED-A751-44BD-A703-BC48A6DC9190}" emma:medium="tactile" emma:mode="ink">
            <msink:context xmlns:msink="http://schemas.microsoft.com/ink/2010/main" type="paragraph" rotatedBoundingBox="18294,20886 18309,20886 18309,20901 18294,20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06EC9F-4BA4-417E-AA8C-C1B3F2C60787}" emma:medium="tactile" emma:mode="ink">
              <msink:context xmlns:msink="http://schemas.microsoft.com/ink/2010/main" type="line" rotatedBoundingBox="18294,20886 18309,20886 18309,20901 18294,20901"/>
            </emma:interpretation>
          </emma:emma>
        </inkml:annotationXML>
        <inkml:traceGroup>
          <inkml:annotationXML>
            <emma:emma xmlns:emma="http://www.w3.org/2003/04/emma" version="1.0">
              <emma:interpretation id="{AF31A985-F7A4-476C-B5DB-203EC3E9A670}" emma:medium="tactile" emma:mode="ink">
                <msink:context xmlns:msink="http://schemas.microsoft.com/ink/2010/main" type="inkWord" rotatedBoundingBox="18294,20886 18309,20886 18309,20901 18294,20901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4:38.5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79F479-F498-4956-A398-47A4FFC7F972}" emma:medium="tactile" emma:mode="ink">
          <msink:context xmlns:msink="http://schemas.microsoft.com/ink/2010/main" type="inkDrawing" rotatedBoundingBox="7192,6389 9088,7003 8778,7964 6881,7350" semanticType="callout" shapeName="Other">
            <msink:sourceLink direction="with" ref="{0CED42DF-CD2C-4D77-9C67-3DBA74FC4BE7}"/>
          </msink:context>
        </emma:interpretation>
      </emma:emma>
    </inkml:annotationXML>
    <inkml:trace contextRef="#ctx0" brushRef="#br0">5027 2626 140 0,'0'-4'55'0,"0"4"-30"0,9 0-32 0,-5 4 8 31,10 0-2-31,9 0 0 16,8 0-2-16,15-4 2 0,9 0 1 15,13-4 0-15,23 0 2 0,0 0-3 16,5 0-2-16,8 0 2 16,-3 0 2-16,-6-4 0 15,1-4-1-15,-10 4 3 16,-4-1 0-16,-9 1-1 0,-14 4-2 16,-9 4-2-16,-13 0 1 15,-5 0-1-15,-5 0 0 16,-9 4 4-16,0-4 1 15,-4 4 1-15,-5 0 0 16,-4 1 0-16,4-5 0 16,-5 0 0-16,5 0 2 0,1 0 1 15,-1 0 1-15,0-5-2 16,4 1 1-16,1 0-6 16,-5 4-1-16,5 0-2 15,-1 0 0-15,6 0 6 16,-1 0-2-16,-4 4-3 31,4 0-2-31,-5 5 2 16,1-1 0-16,-5 4 3 15,0-4 3-15,-4 4 29 32,-1 4-19-32,1 17 11 15,0 3-15-15,-1 13 1 16,1-1-8-16,-1 13 0 0,5 0-2 0,-4 11 5 15,4-3-4-15,-4 12 3 16,4-4-3-16,-5 8 3 16,5-12-4-16,-4-8 6 15,-1-9-5-15,-4-11 1 16,5-5-2-16,-5-7-59 31,0-9 31-31,-5-8-104 16,5 0 73-16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5.4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223 4 256 0,'-9'-4'96'0,"9"4"-52"0,9 0-25 0,-9 0 26 16,4 8-3-16,1 4-1 15,-5 4 0-15,0 9 1 16,-5 7-23-16,1 4-4 0,-5 5-1 0,-5 8-10 16,0-1-2-16,-4 13-4 15,-14 8 0-15,5-17-7 16,-5 1-4-16,14-9-24 16,0-7-9-16,-1-9-11 15,6-8-3-15,4-12 11 16,18-12 7-16,-5-12 19 15,24-12 12-15,-10-9 7 16,14 1 5-16,-5 0 9 16,0 3 3-16,5 1 9 15,-9 3 4-15,18 1 1 16,-5 8 1-16,5 4-7 16,-9 4-2-16,-5-1 0 15,-4 5 2-15,9 4-9 16,-9 4-4-16,0 4-3 0,-1 4-1 15,-3 1 0-15,-6 3 0 16,-4 0-11-16,-9 4-3 16,0 0-37-16,0 13-14 15,-9-5-13-15,-14 12-5 16,1 1 24-16,-19-1 10 16,4 5 27-16,1-1 13 15,-1 5 26-15,10-5 14 16,-5 0 26-16,19-3 14 15,-6-9-12-15,15-3-2 16,-5-9-20-16,18-4-7 16,-5-4-9-16,19-4-2 15,9-12 3-15,0-12 3 0,4 3-9 16,5 1-4-16,5-4-9 16,-5 4-3-16,0 0 0 15,9 4 0-15,-9-1-13 16,-5 5-7-16,5 0-35 15,-18-4-17-15,9-8-47 16,-9-4-17-16,-1-25 8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17.97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2FCFFD-B24D-482E-95F6-21548608E597}" emma:medium="tactile" emma:mode="ink">
          <msink:context xmlns:msink="http://schemas.microsoft.com/ink/2010/main" type="writingRegion" rotatedBoundingBox="2175,9171 6679,9513 6559,11095 2055,10753">
            <msink:destinationLink direction="with" ref="{2D286D7F-4103-4804-B084-3C4DD297AFDA}"/>
          </msink:context>
        </emma:interpretation>
      </emma:emma>
    </inkml:annotationXML>
    <inkml:traceGroup>
      <inkml:annotationXML>
        <emma:emma xmlns:emma="http://www.w3.org/2003/04/emma" version="1.0">
          <emma:interpretation id="{F9E8A0C1-9B95-4D0A-9BFE-B0DC929E767B}" emma:medium="tactile" emma:mode="ink">
            <msink:context xmlns:msink="http://schemas.microsoft.com/ink/2010/main" type="paragraph" rotatedBoundingBox="2174,9173 6678,9510 6560,11095 2055,10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D83EBF-50F6-4437-A76E-8C113337342F}" emma:medium="tactile" emma:mode="ink">
              <msink:context xmlns:msink="http://schemas.microsoft.com/ink/2010/main" type="inkBullet" rotatedBoundingBox="4215,9365 4355,9376 4262,10611 4122,10600"/>
            </emma:interpretation>
            <emma:one-of disjunction-type="recognition" id="oneOf0">
              <emma:interpretation id="interp0" emma:lang="ko-KR" emma:confidence="0">
                <emma:literal>1</emma:literal>
              </emma:interpretation>
              <emma:interpretation id="interp1" emma:lang="ko-KR" emma:confidence="0">
                <emma:literal>l</emma:literal>
              </emma:interpretation>
              <emma:interpretation id="interp2" emma:lang="ko-KR" emma:confidence="0">
                <emma:literal>ㅣ</emma:literal>
              </emma:interpretation>
              <emma:interpretation id="interp3" emma:lang="ko-KR" emma:confidence="0">
                <emma:literal>|</emma:literal>
              </emma:interpretation>
              <emma:interpretation id="interp4" emma:lang="ko-KR" emma:confidence="0">
                <emma:literal>I</emma:literal>
              </emma:interpretation>
            </emma:one-of>
          </emma:emma>
        </inkml:annotationXML>
        <inkml:trace contextRef="#ctx0" brushRef="#br0">2268 5099 348 0,'-10'-12'129'0,"10"12"-70"0,-9 0-38 0,5 0 49 15,4 8-41-15,-5 0 15 16,1 8-27-16,-5 8 9 16,4 1-16-16,-9 15 2 31,10 5-8-31,-1 23-2 0,1 9-1 0,-1 4-1 16,10 4 0-16,-1-4 2 15,1 0-1-15,-1 4-1 16,5-4 1-16,1 0-1 0,-6-8 0 15,1 0 2-15,4-17 3 16,0-7-2-16,-5-13-2 16,-4-3-3-16,5-13 1 0,-5-8-12 15,0-8-7-15,0-8-25 16,-5-4-11-16,1-12-28 16,-1 3-12-16,1-7-3 15,4 0 0-15,-5 4 0 16</inkml:trace>
      </inkml:traceGroup>
      <inkml:traceGroup>
        <inkml:annotationXML>
          <emma:emma xmlns:emma="http://www.w3.org/2003/04/emma" version="1.0">
            <emma:interpretation id="{C48F8E0E-CE2B-4D76-BF46-7FE4C2243AAF}" emma:medium="tactile" emma:mode="ink">
              <msink:context xmlns:msink="http://schemas.microsoft.com/ink/2010/main" type="line" rotatedBoundingBox="2174,9173 6678,9510 6560,11095 2055,10758"/>
            </emma:interpretation>
          </emma:emma>
        </inkml:annotationXML>
        <inkml:traceGroup>
          <inkml:annotationXML>
            <emma:emma xmlns:emma="http://www.w3.org/2003/04/emma" version="1.0">
              <emma:interpretation id="{424C43B0-7785-4DAB-94FB-39B64BE34303}" emma:medium="tactile" emma:mode="ink">
                <msink:context xmlns:msink="http://schemas.microsoft.com/ink/2010/main" type="inkWord" rotatedBoundingBox="2174,9173 6678,9510 6560,11095 2055,10758"/>
              </emma:interpretation>
              <emma:one-of disjunction-type="recognition" id="oneOf1">
                <emma:interpretation id="interp5" emma:lang="ko-KR" emma:confidence="0">
                  <emma:literal>錮</emma:literal>
                </emma:interpretation>
                <emma:interpretation id="interp6" emma:lang="ko-KR" emma:confidence="0">
                  <emma:literal>鋼</emma:literal>
                </emma:interpretation>
                <emma:interpretation id="interp7" emma:lang="ko-KR" emma:confidence="0">
                  <emma:literal>銅</emma:literal>
                </emma:interpretation>
                <emma:interpretation id="interp8" emma:lang="ko-KR" emma:confidence="0">
                  <emma:literal>幽</emma:literal>
                </emma:interpretation>
                <emma:interpretation id="interp9" emma:lang="ko-KR" emma:confidence="0">
                  <emma:literal>朗</emma:literal>
                </emma:interpretation>
              </emma:one-of>
            </emma:emma>
          </inkml:annotationXML>
          <inkml:trace contextRef="#ctx0" brushRef="#br0" timeOffset="2948.3079">3943 5718 348 0,'-14'-12'132'0,"5"12"-72"0,-36-4-44 16,31 8 32-16,-9 4-11 16,-4 0-2-16,-5 4-11 15,0 4-2-15,-13 9-13 16,4 3-8-16,4 0-1 0,10 1 6 16,9-5 4-16,4 0-5 15,5-4-3-15,9-3-1 0,14-9-1 16,4-8-3-16,5-4 2 15,4-4 3-15,-4-9 1 16,-1 1-1-16,1-4-2 0,-5 4-2 16,-4 4 1-16,0-1 1 15,-5 17-9 17,0 5 5-32,0 3 4 0,0 4 0 0,5 4-8 15,-1 0 4-15,6 1-34 16,-1 3 21-16,5-8-36 15,-1 0 30 1,1-12-14-16,5-4 22 0,-1-4 4 16,5 0 7-16,-5-8 5 31,0 4 0-31,-4-4 17 16,-5 4-10-16,-9-12 37 15,5 7-26-15,-9-3 25 16,-1 4-25-16,-13 0 5 15,5 4-14-15,-10 4-4 16,0 4-3-16,-9 4 2 16,10 8-3-16,-5 0 6 0,4 4-5 0,9 5-1 15,5-1-6-15,9 0-2 16,10 0 3-16,3-4 5 0,6-3 4 0,4-5-7 16,4-8-1-16,0-4 2 15,-4-9 2-15,-4-3 0 16,-6 0-2-16,-3-12 1 15,-6 8 1 1,1-1-1 0,-5 5-1-16,0 4 1 15,-9 12-10 1,5 8 3-16,-1 8 2 16,1 13 3-16,-5 11 1 15,0 21 2-15,0 8 1 16,0 3 3-16,0 5 1 0,-5 0 3 15,1 0 1-15,-14-4-5 16,4-4-2-16,-9-13-2 16,0-7 1-16,1-9 0 15,-6-11 1-15,-4-9-7 16,0-4-2-16,-4-8-3 16,0-8 0-16,4-4 2 0,4-4 4 15,10-4 1-15,5 0 1 16,3-4-3-16,6-1 2 0,4 1 3 15,9 0 3-15,14 0 0 16,4 4 0-16,10 0-1 16,13-1 2-16,0 5 3 31,0 0 2-31,-5 0 3 0,-4 4 2 16,-4 0-5-16,-1 4-1 15,-9 0 0 1,5 0-5-16,-4 0-3 15,-6 0-1-15,-3-4-10 16,3 0 5-16,-8-8-58 16,4 8 34-16,-13-4-149 15,-1 8 99-15,-13-4-148 16,0 4 128-16</inkml:trace>
          <inkml:trace contextRef="#ctx0" brushRef="#br0" timeOffset="5503.6434">269 5686 116 0,'-5'0'44'0,"10"-5"-24"0,-10 1-6 0,5 4 15 15,0-4-1-15,0 4 3 16,-4 0 3-16,4 0 1 16,-5 4-19-16,1-4 11 0,-1 4 3 15,1 5 2-15,-6-1 1 16,1 0-1-16,-4 4 2 31,-1 8-7-31,0 0-2 0,-4 5-10 16,-5 3-2-16,5 0-5 15,4 1 0-15,5 3-5 16,9 0 0-16,9 5-3 16,5-5-1-16,4-3 3 15,5-5 3-15,9-8-2 16,0-4 0-16,4-8 3 0,1-8 3 15,-1-4 0-15,-4-8 2 16,0-8-4-16,0-1-2 0,-5 1 2 16,-4-4 2-16,-5-13 5 15,-9 9 1-15,-4-1 3 32,-1 5-10-32,-8-8 2 0,-1 11-6 0,-9-3 5 15,1 8-6-15,-10-4 1 16,5 7-2-16,-14 1-4 15,9 8 1-15,-9 4-1 16,5 8 0-16,-5 12 2 16,5 5 0-16,-5 7-3 31,9 4 2-31,-4 9-1 16,13-1 0-16,5 9-3 15,14-5 3-15,4-3-1 16,9-1 1-16,9-11 4 15,1-5-1-15,3-16 2 16,6-4-2-16,-1-16-3 16,1 0 1-16,-5-17 1 0,-1 1 0 0,-12-16-5 15,-1 7 3-15,-14-11-28 16,-4 7 17-16,-18-3-72 16,0 11 48-16,-14 5-160 15,5 8 110-15,-10 16-98 16,10 8 107-16</inkml:trace>
          <inkml:trace contextRef="#ctx0" brushRef="#br0" timeOffset="-1883.8677">1189 5143 116 0,'-10'-28'44'0,"6"32"-24"0,4-8 5 0,0 4 20 15,0 0 0-15,0 0 3 16,0-4-3-16,-5 4 0 16,5 0-25-16,0 0 4 0,0 0 3 0,-4 4-9 15,-1 24 7 1,1 9-8-16,-1 11-3 16,-4 9-1-16,0 24-5 15,0 8-3-15,-14 8-2 16,9 0 0-16,5-4-2 15,0-8-1-15,9-12 1 0,0 0-1 16,0-16-47 0,5-1 26-16,-1-15-81 15,1-9 56-15,-5-24-66 16,4-8 64-16,-8-24-51 16,-1 0 57-16,-4-29-14 31,5 12 33-31</inkml:trace>
          <inkml:trace contextRef="#ctx0" brushRef="#br0" timeOffset="-615.7853">1972 5054 216 0,'4'-28'82'0,"-4"28"-44"0,-4 0 2 15,-1 0 62 1,5 4-56-16,-9 0 27 16,4 8-44-16,-8 12 17 0,8 5-26 0,-8 19 6 15,3 5-15-15,1 20 3 16,5 4-9-16,-1 20 0 15,5-8-3-15,-4 12-2 16,8-12 1-16,-4 12 1 16,5-12-1-16,-1 4 2 31,1-12-2-31,-5-4-14 16,4-12 7-16,-4-17-50 15,0-7 31-15,0-13-100 16,0-8 71-16,-4-15-135 15,4-1 107-15</inkml:trace>
          <inkml:trace contextRef="#ctx0" brushRef="#br0" timeOffset="-1368.375">1015 5443 168 0,'0'-45'66'0,"0"45"-36"0,0-32-2 0,0 20 47 15,5 8-41-15,0-8 21 16,-1 3-33-16,5 1 8 16,0 4-18-16,5 0 7 15,0 8-11-15,4 0 0 16,0 4-5-16,5 9 3 15,0 3-4-15,-5 12 8 16,0 5-6-16,-9 3 5 16,5-3-5-16,-14-1 0 31,4 0-2-31,-13 1 3 0,0-5-3 0,-14 5 4 16,5-1-4-16,-9 0 4 15,0-3-4-15,-1-9 4 16,10 0-4-16,0-7-5 15,4-1 1-15,5-4 1 16,4 0 1-16,15-4-3 16,3 0 2-16,10-4 1 15,9 4 0-15,9-8 0 16,0 4 0-16,4 0 0 16,1 1 0-16,4 3 2 15,-4 4-1-15,-10 4 10 0,0 0-5 16,-17 4 14-16,-6 5-11 15,-17-5 16-15,-5 4-15 0,-19 0 18 16,1 5-16-16,-14-1 7 16,5 0-11-16,-10-3-2 15,5-5-4-15,-4-8-15 16,8 0 7-16,-4-12-52 16,18-4 32-16,-4-8-110 31,13 0 76-31,1-8-132 0,13 8 109 0</inkml:trace>
          <inkml:trace contextRef="#ctx0" brushRef="#br0" timeOffset="-884.1371">1708 5775 312 0,'-19'-13'115'0,"19"13"-62"0,-32 17-33 0,19-9 45 16,4 4-37-16,-14 4 13 16,0 8-25-16,-9 5 4 31,10 3-11-31,-6 0-3 16,10 5-4-16,4-5-2 15,14 1 1-15,5-9 1 16,4 0-1-16,5-8-3 15,-1 1 1-15,1-13-1 0,0-8 0 16,-1-13 2-16,1 1-5 16,0-4 1-16,-1 0 2 0,1-1 1 0,0 5 1 15,-1 0-3-15,-4 4 2 16,5 4-1-16,0 4 0 16,-5 8 2-16,4 8 0 15,1 0-3 1,0 8 2-16,-1 5 3 15,6-1-1-15,-1 8-1 16,0 5 1-16,-4-1-15 16,4-3 8-16,-4-13-54 15,-1 0 32-15,-4-24-106 16,0 0 75-16,-4-24-99 16,0-1 90-16</inkml:trace>
          <inkml:trace contextRef="#ctx0" brushRef="#br0" timeOffset="-352.6459">1689 5787 308 0,'-13'-12'115'0,"13"12"-62"0,0-4-27 15,0-1 54 1,0 10-46-16,0-5 2 15,0 0-23-15,4 0-8 0,5 0-3 0,5-5 0 16,9 5-1-16,9-4 2 16,-1 0-2-16,6-4-1 15,4 8 1-15,-5-8-6 16,1 8 3-16,-10-8-47 16,0 8 26-16,-4-8-118 31,-5 8 79-31,-4-8-109 15,-5 8 97-15</inkml:trace>
          <inkml:trace contextRef="#ctx0" brushRef="#br0" timeOffset="447.0757">1917 6001 364 0,'-5'-4'134'0,"5"4"-72"0,5 4-59 0,-5-4 30 31,9 0-21-31,5-4 5 16,4 4-10-16,5-8-2 15,-1 4-3-15,10-8-2 16,5 8 1-16,4-8-1 15,-5 4 0-15,-4-5-16 16,0 9 9-16,-9-8-59 16,-1 8 37-16,-3-8-109 0,-1 8 78 15,-5-8-86-15,6 0 84 0</inkml:trace>
          <inkml:trace contextRef="#ctx0" brushRef="#br0" timeOffset="763.2026">2559 5168 304 0,'-9'-61'115'0,"9"61"-62"0,-9-4-24 0,4 0 49 16,10 8-44-16,-10-4 10 0,5 4-27 15,-4 8 14 1,4 8-17-16,-5 9 12 15,5 3-15-15,-5 12 6 16,10 1-10-16,-5 16 2 16,0 7-5-16,0 9 0 15,5-4-2-15,-5 8 1 16,0-8-2-16,0 4 2 16,0-12-2-16,-5 3-36 0,0-3 19 0,-4-8-114 15,9-5 72-15,-4-7-160 16,4-13 123-16</inkml:trace>
          <inkml:trace contextRef="#ctx0" brushRef="#br0" timeOffset="1231.9089">2691 5856 332 0,'-9'-9'126'0,"9"9"-68"0,-18 21-32 16,9-17 49-1,9 0-42-15,-10 0 6 16,10 0-24-16,-4-4 2 0,4 4-10 16,4-4-2-16,10 4-3 0,4-8-2 15,10 4 1-15,8-12 1 16,0 4-1-16,5-13 2 16,0 9-2-16,-4-12 4 15,-5 8-3-15,-10-4 1 16,1 3-1-16,-9-3-2 15,-5 8 1-15,-14 0-8 0,1 8 4 16,-19 4-3-16,0 4 3 16,-9 4 4-16,5 4 0 15,-5 12 4-15,5 5-5 0,4-1-2 32,5 0 5-32,0 1 3 15,9 3-3-15,4 0-2 0,5 5 2 16,9-5-2-16,5-3-1 0,9-5 3 15,9 0 2-15,-5-8-2 16,5 1-2-16,-5-9 2 16,0-8 2-16,-8-4-18 15,-1-9-8-15,0 5-38 16,-4-4-17-16,-5 0-70 16,4 4-74-16,-3-4 77 15</inkml:trace>
          <inkml:trace contextRef="#ctx0" brushRef="#br0" timeOffset="1917.3078">2919 5253 272 0,'-19'-13'104'0,"-3"17"-56"0,12 0-16 0,10-4 35 15,0 0-22-15,0 0-7 16,14 0-17-16,0 5-6 16,9-1-8-16,8 0-5 0,15 0-1 0,9 0-1 15,8-4 2-15,10 0 1 16,0 0 1-16,4 0-2 0,-4 0-2 15,-4 0 1-15,-6 0 1 16,-13 0-14-16,-13 0-7 16,-5-4-39-16,-14 0-15 15,-4 4-19-15,-10 0-6 16,-4 0 0 0,-4 0-12-16,-1 0 47 0,-4 0 193 31,0 8-22-16,0 0 2-15,0 4-27 16,-10 4-15-16,6 8-16 16,-5 5-8-16,4 11-24 15,0 17 1-15,1 4 2 16,3-5-8-16,-3 17-3 16,4-4-7-16,-5-4-2 15,9-5-1-15,1-3 1 0,-1-8-9 16,1-9-1-16,-1-8-45 15,5-11-20-15,9-5-51 16,19-12-23-16,-1-8 16 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1:31.32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A930E6-D234-424F-8E83-91DB3FCB9722}" emma:medium="tactile" emma:mode="ink">
          <msink:context xmlns:msink="http://schemas.microsoft.com/ink/2010/main" type="writingRegion" rotatedBoundingBox="23857,2149 29926,1118 30759,6022 24690,7053">
            <msink:destinationLink direction="with" ref="{C9142753-FA67-4B68-A208-33C33DEFA28D}"/>
          </msink:context>
        </emma:interpretation>
      </emma:emma>
    </inkml:annotationXML>
    <inkml:traceGroup>
      <inkml:annotationXML>
        <emma:emma xmlns:emma="http://www.w3.org/2003/04/emma" version="1.0">
          <emma:interpretation id="{12544A64-AE96-4F49-AFA8-4898C7848DD9}" emma:medium="tactile" emma:mode="ink">
            <msink:context xmlns:msink="http://schemas.microsoft.com/ink/2010/main" type="paragraph" rotatedBoundingBox="24221,1744 30022,1273 30206,3530 24405,4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D558C8-29F1-4374-A57A-378C54C7292E}" emma:medium="tactile" emma:mode="ink">
              <msink:context xmlns:msink="http://schemas.microsoft.com/ink/2010/main" type="line" rotatedBoundingBox="24335,1735 30022,1273 30143,2760 24456,3222"/>
            </emma:interpretation>
          </emma:emma>
        </inkml:annotationXML>
        <inkml:traceGroup>
          <inkml:annotationXML>
            <emma:emma xmlns:emma="http://www.w3.org/2003/04/emma" version="1.0">
              <emma:interpretation id="{288EAB47-2CF0-4D0C-B0C8-FFCD7D11CC0B}" emma:medium="tactile" emma:mode="ink">
                <msink:context xmlns:msink="http://schemas.microsoft.com/ink/2010/main" type="inkWord" rotatedBoundingBox="27313,1493 30022,1273 30140,2725 27431,2946"/>
              </emma:interpretation>
              <emma:one-of disjunction-type="recognition" id="oneOf0">
                <emma:interpretation id="interp0" emma:lang="en-US" emma:confidence="0">
                  <emma:literal>Harpy-Finn</emma:literal>
                </emma:interpretation>
                <emma:interpretation id="interp1" emma:lang="en-US" emma:confidence="0">
                  <emma:literal>Hayed-Eton</emma:literal>
                </emma:interpretation>
                <emma:interpretation id="interp2" emma:lang="en-US" emma:confidence="0">
                  <emma:literal>Hayed-Ethen</emma:literal>
                </emma:interpretation>
                <emma:interpretation id="interp3" emma:lang="en-US" emma:confidence="0">
                  <emma:literal>Hayed-Ethan</emma:literal>
                </emma:interpretation>
                <emma:interpretation id="interp4" emma:lang="en-US" emma:confidence="0">
                  <emma:literal>Hayed-Eloy</emma:literal>
                </emma:interpretation>
              </emma:one-of>
            </emma:emma>
          </inkml:annotationXML>
          <inkml:trace contextRef="#ctx0" brushRef="#br0">3050 372 156 0,'-27'4'57'0,"27"20"-30"0,23-16-10 16,-14-4 39 0,14-16-11-16,-1 0-11 15,10-12-9-15,14-4-15 0,8-17 7 16,19-8 3-16,0-3-2 0,0-1 0 16,9 5-4-16,-5 3 1 15,-8 4-8-15,-6 9-4 16,-8-4 0-16,-10 11 2 15,-4 5-2-15,-9 4 0 16,-4-5-3-16,-10 17-1 16,-5 4-41-16,-3 12-17 15,-10 0-21-15,-10 5-6 16,-3 3-6 0,-5 4-9-16,-1 0 46 15,1 0 136 1,-5 1-15-1,1-5 1-15,3 0-19 16,6-4-7-16,4-4-14 16,0 0-5-16,4 1-12 15,0-1-6-15,1 4-3 0,-1 8-1 16,-8 12 0-16,-6 1-3 16,1 3 2-16,0-3-10 15,-14 3-3-15,5 0 5 16,-5-3 4-16,-9 11 4 15,0-3 1-15,5-5 11 16,4-3 5-16,4-9 14 16,10 0 8-16,5-8-16 15,3-4-5-15,20-3-4 16,12-9-1-16,10-5-4 0,9-7 0 16,0 0-5-16,5 0 0 15,4-8-1-15,-14 16-2 16,1 0-2-16,-10 16 1 15,-4 8 1 1,-5-4 0-16,-4 5 0 16,-5-1 2-16,0 4 3 15,0-4 9-15,0 1 5 16,0-5-5-16,0-4-1 16,5-4-9-16,9-8-3 15,-1-8 1-15,10-4 3 16,5-9-33-16,4-11-13 0,4-8-59 15,-13-1-24-15,4-15 1 16</inkml:trace>
          <inkml:trace contextRef="#ctx0" brushRef="#br0" timeOffset="-2062.7527">3237-178 180 0,'-14'0'68'0,"10"0"-36"0,-1 0-20 0,5 0 21 15</inkml:trace>
          <inkml:trace contextRef="#ctx0" brushRef="#br0" timeOffset="-1906.5176">3237-215 378 0,'27'-32'36'15,"5"-9"-18"-15,18-3-11 0,0-5-4 16,5-7-2-16,-5 7-1 16,-14 9 1-16,14 3 1 15,-9 9-1-15,0 8-1 16,-18-5-19-16,-5 9-10 16,-4 8-25-16,-14 4-11 15,-9 4-29 1</inkml:trace>
          <inkml:trace contextRef="#ctx0" brushRef="#br0" timeOffset="-1515.8513">3346-365 112 0,'-18'17'44'0,"9"-5"-24"0,-5-4-8 16,14 8 16-16,-4 8-5 16,-5-3 1-16,-1 3-7 15,6-4-2-15,-1-4-9 16,5 0 0-16,0 1 4 0,0-1-4 15,5-4 2-15,-1 0 1 16,1 4 2-16,0 0-1 16,-1-3-1-16,1 3-1 0,-1-4 2 15,-4 0 1-15,0 0 1 16,0-4-4-16,9 0 0 16,-4 1-3-16,-5-9 2 15,9 0 2-15,0 0 5 16,5-5-4-16,8-3 0 15,10-4 0-15,0-4 4 16,5-4-6-16,-1-4-2 16,5 3-3-16,5-7-3 15,-5-8 1-15,4 3 1 16,-9 5-1-16,-4-5-1 16,-4 13-10-16,-10 4-4 15,-4 4-39-15,-1 4-16 16,-8 0-48-16,-10 4-27 15,-13 4 72-15</inkml:trace>
          <inkml:trace contextRef="#ctx0" brushRef="#br0" timeOffset="-953.286">3351-186 168 0,'0'0'66'15,"4"0"-36"-15,1-5-15 0,-5 5 18 0,9-8-10 16,5-4 0-16,17-4-12 16,-3-4-2-16,-1-4-5 15,0 3-5-15,5 1-2 0,-4 0 4 16,3 4 1-16,-3-1 0 15,4 1-2-15,-5 8-15 16,-9 0-7-16,5 0-66 16,-23 8-41-1,0 4 53-15</inkml:trace>
          <inkml:trace contextRef="#ctx0" brushRef="#br0" timeOffset="328.1">3915-150 228 0,'-13'-4'88'0,"17"0"-48"0,10-4-38 16,-1 4 17-16,6-12-12 15,3-13-4-15,19 1-2 16,5-5 1-16,-1 5-1 16,-4 0-1-16,0 8 3 0,-4 3 7 0,-5 5 3 15,-10 12 0-15,1 4 0 16,-5 8-1-16,-4 5 0 15,-5 11-2-15,-9 4 1 16,0 1-6-16,0 7-1 16,-4 1 0-16,-1-1 2 15,1 9-3-15,-6 3-2 16,1-3-9-16,-4 3-3 16,-6-3-76-16,-12-4-31 15</inkml:trace>
          <inkml:trace contextRef="#ctx0" brushRef="#br0" timeOffset="515.6403">4034 242 192 0,'31'-28'74'0,"1"8"-40"0,28-45-33 16,-29 45 16-16,6-4 0 16,13-9 4-16,9 1-11 15,-4-5-6-15,-5 5-2 16,-5 4-11-16,-8 3-4 0,-14-15-66 15,-5 0-1 1,-14 3-18 0,-4-7 42-16</inkml:trace>
          <inkml:trace contextRef="#ctx0" brushRef="#br0" timeOffset="1765.7576">4466-620 160 0,'0'-36'63'0,"0"32"-34"0,27 4-12 0,-22 0 20 15,9 4-15 1,-5 0-2-16,4 16-3 0,-3 17-2 15,8-1-7-15,-5 1-5 0,10 3 0 16,-5 9-2-16,-4 3 2 16,0 1-2-16,-5-5-1 15,4 5 3-15,-3-8 2 16,-6-5 0-16,1-4 2 16,-5-7-20-16,0-5-5 15,0-4 6-15,0-4 3 16,0-3 9-16,-5-1 2 15,1 12 22-15,-6 8 8 0,-3 5-2 16,4-1-1-16,-14 1-5 16,5 3-3-16,-23 5 0 15,4 3 1 1,1-3-10-16,4-1-4 0,-4-7-8 16,13-1-2-16,0-8-41 15,9-7-17-15,10-9 9 16,4-12 6-16,9-4 27 15,14-4 10-15,9-9 9 16,-1-11 4-16,1 0 9 16,5 8 3-16,-1 3-6 15,1 1-2-15,-10 8-5 16,5 4-3-16,9 0-3 16,-5 4 1-16,10 0-10 0,-14 0-5 15,-1 12-30-15,1-4-12 16,-4-12 3-1,-1-4-25-15,-4-12 15 16,0-4 28-16,-5-9 15 16,0-11 56-16,-4-9 27 15,-5 0 12-15,-5 5 5 16,1 3-5-16,-5 5 0 16,0 8-21-16,-5 3-7 15,-4 9-26-15,-9 8-9 0,4 8-5 16,1 8-6-16,-15 8 1 15,6 4-2-15,8 4 0 0,14 9 2 16,0 7 0-16,0 1-3 16,14-5 0-16,4-4 4 15,-5-7 1-15,10-9 0 16,-5-4 1-16,1-8-2 16,-6-12 2-16,-8-1 0 15,8-7 3-15,-13 0-3 16,0 0 0-16,-4 0-1 15,-5-1 1-15,9 1-2 16,0 0 2-16,0-4-2 16,0-1-1-16,18-3-2 15,5 0 1-15,9-17-6 16,0 5 0-16,4-1 7 16,5 1 5-16,-5 3-9 0,1 5-2 15,-5 8 18-15,-10 3 11 16,-3 1-2-16,-6 8 0 15,-4 4-8-15,-4 12-3 16,4 4-8-16,-9 8-1 16,0 21 1-16,-9-1 1 15,9 5-1-15,-5 7-2 16,-4-3-2-16,9-1-1 16,0-3 2-16,9 3 0 15,-4-20-6-15,-5 21-3 16,9-37-10-16,-9-8-2 15,5-4-2-15,-1-12-1 16,1-17 10-16,-1-11 6 16,1-21 6-16,4-4 4 0,0-28-2 15,0 12 0-15,9 8 10 16,-4 13 5-16,0 11 7 16,8 8 4-16,-8 13-4 15,0 12-1-15,4 8-9 16,-4 16-2-16,-1 8 1 15,1 28 4-15,0 13 1 16,-10 24 3-16,10 8-10 16,-1 12-2-16,1 20-2 15,0-3 2-15,-5-1-3 16,5-4-2-16,4-8 0 16,-9-12 1-16,-5-8-1 15,10-8 2-15,-9-8-15 16,4-16-7-16,-5-25-81 15,-4-12-33-15,0-12-21 16,0-8 22 0</inkml:trace>
          <inkml:trace contextRef="#ctx0" brushRef="#br0" timeOffset="-6266.3112">59 93 160 0,'-18'0'63'0,"13"4"-34"0,1-4-3 0,4 0 47 16,-9-4-15-1,-1 8-20-15,1-12-12 16,5 4-16-16,8 8-4 0,-8-12 0 16,13 4-3-16,0 0-2 15,5-5-3-15,-1 1 1 16,6 0-1-16,-1 0 0 15,5 0 2-15,-1 0 2 16,-3 0-3-16,8 0 0 0,5 4-1 16,-5 0 0-16,0 4 2 15,-4 0 2-15,-5 4-3 16,1 4 0-16,-6 12 1 16,1 0 0-16,-1 21 0 15,1-1 0 1,-5 5 2-16,-4 7-1 15,-1 5 2-15,-4-4 4 16,-4-1 6-16,-1 5-5 16,1 0-2-16,-5 3-1 15,-5-11-1-15,0 7-2 16,-8-7 1-16,3-4-4 16,6-5-2-16,-6-8-38 15,6-3-17-15,4-9-33 0,-5-12-11 16,5 0 9-1</inkml:trace>
          <inkml:trace contextRef="#ctx0" brushRef="#br0" timeOffset="-6000.6192">114 728 116 0,'-5'-32'44'0,"1"24"-24"0,-1-4-10 0,5 7 14 15,-5 1 2-15,5-4 2 16,0 0-2-16,0 0-1 0,5-4-14 15,4-4 9-15,5-4 3 0,4-1 2 16,14-7 0-16,0-12-12 16,4-1-3-16,1 1-6 15,-1 7-1-15,-4 5-1 16,0 4-2-16,4-1 1 16,-9 9 1-16,1-4-3 15,-5 8-2-15,-1 0-29 16,-3 4-14-16,-6-1 6 15,1 5 3-15,-5 0 13 16,0 0 7-16,-4 0-25 16</inkml:trace>
          <inkml:trace contextRef="#ctx0" brushRef="#br0" timeOffset="-5609.9961">765-130 148 0,'4'-16'57'0,"-4"12"-30"0,9 0-7 0,-9 4 19 16,0 0 3-16,0 0 4 15,0 0-14-15,0 4-5 16,-4 4-15-16,-1 4-1 0,1 8 0 15,-1 9-6-15,1 3-1 0,-1 21-2 16,5 3 1-16,0 5-2 16,0 12-1-16,-5-8 1 15,5-1-1-15,0 1 0 16,5-4 2-16,-5-4 1 16,5-13 1-16,-1 5-5 15,1-13 1-15,-1 9 2 16,1-21 1-16,-1-4-26 15,1-8-59 1,-5-4-4-16,0-12-23 16</inkml:trace>
          <inkml:trace contextRef="#ctx0" brushRef="#br0" timeOffset="-4250.5194">860-29 164 0,'-13'0'63'0,"8"0"-34"0,1 0-19 16,4 0 17-16,0 0-13 16,0 8-5-16,0 1-6 15,4 3-3-15,5 0 1 0,0 4-4 0,0 12 2 16,1-3 3-16,-1-1 1 15,0-4-1-15,-5 0-2 16,1-8 1-16,4 1 1 16,-9-5-1-16,0-12 2 15,0 0-2-15,-5-25-1 16,5 1 1 0,0 0-1-16,0-1 2 15,0 29-3 16,32-40-2-31,-4 3 2 16,-1 9 6-16,0 0 7 0,1 8-8 16,-1 3-5-16,-4 5 1 15,-1 0 1-15,-3 8 4 0,-6 4-4 16,1 4-1-16,-10 4 0 16,-4 8 2-16,-4 5-1 15,-10 3-1-15,1 0-15 16,-6 9-7-16,-8 7 11 15,4-4 7-15,5-7 2 16,4-5 1-16,5-8 3 16,14 0 5-1,-1-8 6-15,6-20-5 16,8-12-2-16,4 0 1 16,1-5 0-16,5 1 1 15,3-4 2-15,6-1-3 16,8 5-2-16,-8 4 0 0,-5 4-1 15,-5 3-2-15,-9 9-2 16,-18 8-24-16,-13 12-9 16,-10 13-32-1,-9 3-48-15,-4 29 24 16,-5-1 55-16,-23 1 29 16,9 0 55-16,-4 11 20 15,4-11-9-15,10-8-4 16,4-9-19-16,9-7-6 15,9-9-19-15,14-4-8 0,9-8-1 16,9-12 6-16,19-24 3 16,12-4-2-16,6-5-1 0,4-3-6 15,0 3-1-15,-4-11-1 16,4-1-2-16,-9 13 1 16,-9 8-1-16,-14 32 6 15,-9 8-3 1,-9 8 1-16,-5 5-4 15,-8 19-1-15,-10 1 1 16,0-1 2-16,-4 1-1 16,4 3 2-16,-9-11-2 15,5-5-1-15,-5-3-24 16,5-9-11-16,9-8-15 16,4-8-7-16,28-16 15 15,-1-4 21 1,1-4 13-16,4-4 15 15,5-1 5-15,0 1 12 16,-1-8 5-16,1-5 2 0,0 17 3 16,-5 8-16-16,0 8-6 15,1 8-7-15,-6 0-2 16,1 9-1-16,0 3 1 16,4 8-2-16,0 0 2 15,5 1-2-15,-1-5-1 16,-3-4-17-16,-6-8-6 15,6-8-38 1,-6-8-54-16,5-12 20 16</inkml:trace>
          <inkml:trace contextRef="#ctx0" brushRef="#br0" timeOffset="-3797.3515">1530-4 224 0,'0'-21'85'0,"4"17"-46"0,1 4-30 16,-5 0 19-16,4 4-14 15,-4 9-3-15,5 3-7 16,-1 20-1-16,5 5-1 16,1 3-4-16,3 1 1 0,15-1 1 15,3 1 0-15,-3 3 0 16,-1-11 0-16,-4-5 2 16,0-8 3-16,-1-16-2 15,-3-20 0-15,-1 0 1 16,-5-12 2-16,1-9-12 15,0-23-3-15,-5-5-3 16,0-4 0-16,0 1 2 0,0 7 4 16,0 0 3-16,0 13 4 15,0 7 0 1,1 13 2-16,-1 24 11 16,-5 12 1-1,5 12 2-15,-4 21-1 16,-1 24 0-16,-4 4 3 15,0 20-9-15,0-4-1 16,0 0-3-16,-4-8-1 16,4 20-3-16,0-24 1 15,0-12 0-15,0-13 1 0,0-15-18 16,0-9-5-16,0-48-114 16,4-9 3-1</inkml:trace>
          <inkml:trace contextRef="#ctx0" brushRef="#br0" timeOffset="-2937.8735">2217-134 248 0,'-9'-4'93'0,"13"0"-50"0,1-4-46 16,4 4 19-16,5-4-14 0,-1-8-1 15,15-1-1-15,8-7 2 16,-4 0-1-16,0-4-1 0,0 3 1 16,0 9-4-16,-5 4 2 15,-4 4 1-15,-10 8 0 16,-8 20-20-16,-10 8-9 16,-4 13 4-16,-13-5 4 15,-19 5 12-15,0-1 8 16,0 1 1-16,4 3 3 15,5 1 13-15,10-9 9 16,8-12-6-16,5-3-1 16,9-21-10-16,13-12-5 15,15-9-2-15,8-7 1 16,1-4-1-16,-5-1 2 0,-1 5 2 16,-8 4 2-16,-9 7-14 15,-10 9 8 1,-4 8 5-16,-13 12-12 15,-15 9-2-15,1 3 3 16,0 12 4-16,-1 9 2 16,1 8-1-16,4-5 1 15,10-3 1-15,4-5 10 16,9-12 4-16,9 1-3 16,4-9 0-16,19-8-6 15,5-12-2-15,-1-4 0 16,0-8 1-16,5-4-3 15,-4-17-2-15,-5-11-33 16,0 3-16-16,-10 1-7 0,-3-1-2 16,-6-3 7-1,-4-1-18-15,-4-15 18 16,-5 3 26-16,0 0 14 16,-5 9 42-16,5 3 16 15,0 9 9-15,0 8 5 16,0 3-8-16,0 9-1 15,0 4-16-15,0 8-5 16,0 4-19-16,0 12 5 0,0 16 3 16,0 13-3-16,0 15 2 15,0 13-11-15,0 20-3 16,5 4-2-16,-1 5 2 16,6-1-3-16,-6-8 0 0,19-4 3 15,-5-4 1-15,5 4-3 16,0-9-3-16,-5-7 0 15,-5-8 1-15,1-17 1 16,-5-7 3-16,0-9-14 16,-4-8-5-16,-5 1-37 15,-14-5-18-15,5-4-33 16,-18 4-58 0</inkml:trace>
        </inkml:traceGroup>
      </inkml:traceGroup>
      <inkml:traceGroup>
        <inkml:annotationXML>
          <emma:emma xmlns:emma="http://www.w3.org/2003/04/emma" version="1.0">
            <emma:interpretation id="{4E3D7C95-50A6-4A08-976A-1DC05655C929}" emma:medium="tactile" emma:mode="ink">
              <msink:context xmlns:msink="http://schemas.microsoft.com/ink/2010/main" type="line" rotatedBoundingBox="24296,3331 26579,2857 26763,3740 24479,4214"/>
            </emma:interpretation>
          </emma:emma>
        </inkml:annotationXML>
        <inkml:traceGroup>
          <inkml:annotationXML>
            <emma:emma xmlns:emma="http://www.w3.org/2003/04/emma" version="1.0">
              <emma:interpretation id="{D1159D99-438B-4808-BC1D-85307BA4560B}" emma:medium="tactile" emma:mode="ink">
                <msink:context xmlns:msink="http://schemas.microsoft.com/ink/2010/main" type="inkWord" rotatedBoundingBox="24296,3331 26579,2857 26763,3740 24479,4214"/>
              </emma:interpretation>
              <emma:one-of disjunction-type="recognition" id="oneOf1">
                <emma:interpretation id="interp5" emma:lang="en-US" emma:confidence="0">
                  <emma:literal>cry a</emma:literal>
                </emma:interpretation>
                <emma:interpretation id="interp6" emma:lang="en-US" emma:confidence="0">
                  <emma:literal>was</emma:literal>
                </emma:interpretation>
                <emma:interpretation id="interp7" emma:lang="en-US" emma:confidence="0">
                  <emma:literal>crash</emma:literal>
                </emma:interpretation>
                <emma:interpretation id="interp8" emma:lang="en-US" emma:confidence="0">
                  <emma:literal>creek</emma:literal>
                </emma:interpretation>
                <emma:interpretation id="interp9" emma:lang="en-US" emma:confidence="0">
                  <emma:literal>wash</emma:literal>
                </emma:interpretation>
              </emma:one-of>
            </emma:emma>
          </inkml:annotationXML>
          <inkml:trace contextRef="#ctx0" brushRef="#br0" timeOffset="3828.4796">132 1635 156 0,'-23'-13'60'0,"19"1"-32"0,-15 0-13 16,15 8 18-16,-1 4-7 16,1 0-3-16,-5 0-16 15,-1 4-4-15,-3 4-2 16,8 4-1-16,-8 9 0 0,3-1-3 15,15 8 0-15,4 1-1 16,5 3 3-16,4-4-2 16,5-3 1-16,0-1 4 15,-1-4 1-15,1-4-1 0,9-8 1 16,4-8 0-16,-4-12 1 16,-4-16-2-16,-6 4 1 15,1-5-2-15,-5-3 2 16,0-5-4-16,-4-11 0 15,0-13 3-15,-1 9 1 16,-3 3-4-16,-6 9 1 16,1 7-2-16,-1 9 0 15,1 8 0-15,4 8 0 16,0 8 2-16,0 8 2 0,5 28-1 16,-1 5-1-16,1 3 1 15,0 1 1-15,-1 7-3 16,-3 1 0-16,-6-5 3 15,1-3 3-15,-5-9-2 16,0-7 0-16,0-5-1 16,0-4 1-16,0-12 0 15,0-8 1-15,4-4 4 16,5-20 3-16,0 0-6 16,10-1-1-16,8-3-2 15,0-4-2-15,1-1 1 16,-1 5-1-16,5 0 0 15,-5-9 0-15,0-3-31 16,5 3-14-16,5 5-17 16,8 0-40-16,-8 3 25 15,-1 1 37-15,-4 0 24 16,0-1 15-16,-5 1 6 16,-4 4 40-16,-10 3 19 15,1 1-4-15,-9 8-2 16,-5 0-20-16,-5 8-9 15,-4 4-16-15,0 8-2 0,-14 4 0 16,-9 4-2-16,5 5 2 16,4-1-4-16,5 0-2 15,9 0-5-15,13-4 0 16,6 5-2-16,8-17 0 16,5-4 0-16,-1-4 0 0,1-8 4 15,0-5 3-15,0-3 0 16,-1 0 0-16,-3 0-3 15,-1 3-2-15,-5 5-2 16,1 4 1-16,-5 0 1 16,0 8 0-16,-4 4 0 15,-1 8 0-15,-4 5-5 16,0 3-1-16,-4 4 7 16,-1 12 4-16,-4 9-2 15,-4-1-2-15,-6 1 2 16,-3-5 0-16,-10 5-1 15,-14-1 1-15,1-3-2 16,4-5 2-16,0-7-2 16,4-5-1-16,5-4-2 15,5-4 1-15,9-7 1 0,4-1 2 16,10-8-6-16,8-13-1 16,10 1-1-16,9-4 4 15,18-4 3-15,0-8 4 16,4-1 9-16,5-11 5 15,0-5-7-15,0 5-4 16,14 7-5-16,-9 9-3 16,-10 4 3-16,-4 4 0 15,-9 0-1-15,-5 3 1 16,-4 5-46-16,-5 0-21 0,-4 0-40 16,-9 0-33-1,-5 0 56-15</inkml:trace>
          <inkml:trace contextRef="#ctx0" brushRef="#br0" timeOffset="4500.463">1457 947 232 0,'-9'-8'88'0,"13"-1"-48"0,1-3-23 16,-5 12 25-16,0 0-18 15,4 8-5-15,-4 9-12 0,9 3-3 16,-4 12-2-16,-1 9-2 0,6-1 3 16,-1 1-2-16,4 3 2 15,1-3 0-15,0-9 1 16,-1-4 6-16,15-7 13 16,8-9-2-1,-9-12-6-15,1-8-1 16,-1-9-9-16,0-3-1 15,1-8-2-15,-1-13-2 16,0 1 1-16,1 8-1 16,-6 3 0-16,-3 9 0 15,-10 12-27 1,-14 32-16 0,-4 9 16-16,-5 3 8 0,-8 13 13 15,-6-1 6-15,-8 21-1 16,-1-8 0-16,6-9 7 15,8-3 6-15,0-5 3 16,5-7 3-16,9-13-6 16,4 0 1-16,5-12-6 15,14-12 1-15,9-4-5 16,-1-4-2-16,-3-16 0 16,-1 4 1-16,-5 4-1 15,1 3-1-15,-5 5 1 16,0 29-1-1,-4-1 0-15,-1 4-3 16,6 0 2-16,-1 1-4 16,4 7 1-16,6-8 4 15,8-3 2-15,5-5 11 0,18-12 3 16,9-8-1-16,0-12-1 16,0-5-6-16,1-3-3 15,-1 0-2-15,-9-13 0 16,-5-3-48-16,-4 3-20 15</inkml:trace>
        </inkml:traceGroup>
      </inkml:traceGroup>
    </inkml:traceGroup>
    <inkml:traceGroup>
      <inkml:annotationXML>
        <emma:emma xmlns:emma="http://www.w3.org/2003/04/emma" version="1.0">
          <emma:interpretation id="{FC06727A-95C0-4DF9-A972-C10A42B1AC1B}" emma:medium="tactile" emma:mode="ink">
            <msink:context xmlns:msink="http://schemas.microsoft.com/ink/2010/main" type="paragraph" rotatedBoundingBox="24143,4017 29710,2501 30236,4432 24669,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1B5570-E620-4D3B-9851-6A8E5C014BD9}" emma:medium="tactile" emma:mode="ink">
              <msink:context xmlns:msink="http://schemas.microsoft.com/ink/2010/main" type="line" rotatedBoundingBox="24143,4017 29710,2501 30236,4432 24669,5948"/>
            </emma:interpretation>
          </emma:emma>
        </inkml:annotationXML>
        <inkml:traceGroup>
          <inkml:annotationXML>
            <emma:emma xmlns:emma="http://www.w3.org/2003/04/emma" version="1.0">
              <emma:interpretation id="{22496F9F-A844-4D42-92FD-E9904A44B958}" emma:medium="tactile" emma:mode="ink">
                <msink:context xmlns:msink="http://schemas.microsoft.com/ink/2010/main" type="inkWord" rotatedBoundingBox="24234,4352 26924,3620 27304,5014 24614,5747"/>
              </emma:interpretation>
              <emma:one-of disjunction-type="recognition" id="oneOf2">
                <emma:interpretation id="interp10" emma:lang="en-US" emma:confidence="1">
                  <emma:literal>Master</emma:literal>
                </emma:interpretation>
                <emma:interpretation id="interp11" emma:lang="en-US" emma:confidence="1">
                  <emma:literal>M aster</emma:literal>
                </emma:interpretation>
                <emma:interpretation id="interp12" emma:lang="en-US" emma:confidence="0">
                  <emma:literal>m aster</emma:literal>
                </emma:interpretation>
                <emma:interpretation id="interp13" emma:lang="en-US" emma:confidence="0">
                  <emma:literal>n aster</emma:literal>
                </emma:interpretation>
                <emma:interpretation id="interp14" emma:lang="en-US" emma:confidence="0">
                  <emma:literal>N aster</emma:literal>
                </emma:interpretation>
              </emma:one-of>
            </emma:emma>
          </inkml:annotationXML>
          <inkml:trace contextRef="#ctx0" brushRef="#br0" timeOffset="6797.5805">132 2569 156 0,'-5'-20'60'0,"1"16"-32"0,-1-4-2 0,5 4 23 0,5-8-2 16,-1 4-1-16,-4 0-19 15,0 4-8 1,0 16-15-16,5 16-4 0,-5 21 1 16,0 20 3-16,4 11 1 15,-4 9 0-15,5 1-1 16,-5-1 0-16,5-9-5 15,4-3 1-15,0-12 2 16,0 12 3-16,0-12-9 16,0-17-2-16,-4-7-32 15,-1-9-15-15,1-12 0 16,-5-20 4-16,-5-16 21 16,1-12 12-16,-6-13 10 0,1-3 6 15,0-17 1-15,0-8 2 16,0 13 4-16,0-1 6 15,0 4 17-15,0 1 10 16,0 20 4-16,0 7 3 16,4-3-15-16,0 8-7 15,5 12-19-15,10 12-6 16,-1 12-3-16,4 0 1 16,6 4-1-16,12 0 1 15,-3 1 0-15,4-5 0 16,-5-4 4-16,0-4 3 15,1-8-2-15,-6 0 0 0,1-8 1 16,0-4 2-16,4-8-1 16,-9-17 0-16,1-11-3 15,-6-5 1-15,1-4 0 16,-5 1 1-16,0-5-5 16,0 0 1-16,0 5-2 15,0 3 0-15,1 13 2 16,-1 7 0-16,0 13-5 15,0 4 1-15,0 12 2 16,0 16 1-16,9 8 1 16,5 12 2-16,0 13 10 15,-5 12 4-15,0 7 4 16,-4 5 0-16,0 4-9 16,-1-4-2-16,-4 4-5 15,-4-9-1-15,-5 1 1 16,0-8 0-16,0-5 0 0,0-11 0 15,0-9-13-15,0-3-7 16,0-9-27-16,0-8-12 16,0-12-31-16,4-4-11 15,5-4-12 1</inkml:trace>
          <inkml:trace contextRef="#ctx0" brushRef="#br0" timeOffset="7266.4321">1092 2796 200 0,'0'-36'77'0,"0"32"-42"0,0 0-19 0,0 4 22 0,-4-4-9 16,-1 4-2-16,1 0-11 16,-5 0-3-16,-5 8-7 15,-9 8-2-15,1 16 2 0,3 1 1 16,1 3 1-16,4 0-7 15,5 1 0-15,5-5-1 16,13 5 0-16,0-17 0 16,0-4 2-16,5-4-1 15,-1-8 2-15,1-4 0 16,0-4 1-16,-1-12-2 16,1 0-2-16,-5 0-2 15,0-1 1-15,0-3 3 0,-4 4 1 16,-1-8-4-16,1 20-1 15,0 0 1-15,-5 4 0 16,4 8-2-16,5 4 0 16,0 0 2-16,0 4 2 15,1-4 0-15,3 1-1 16,1-1-2-16,-5 0 1 16,0 0 3-16,0-4 3 15,0-4-2-15,0-4 0 16,-9 0 1-16,5-8-27 15,4 0-13-15,0 0-51 16,0-4-21-16,0 0 9 16</inkml:trace>
          <inkml:trace contextRef="#ctx0" brushRef="#br0" timeOffset="7657.0802">1548 2541 276 0,'-14'-16'104'0,"10"12"-56"0,-10 4-47 16,9 0 19-16,-8 4-9 15,-1 4 1-15,-13 8-7 16,-10 13-1-16,5 3-2 16,1 0 7-16,3 9 4 0,5 7-4 15,10-3-3-15,4-5-6 0,9-11-2 16,9-1 1-16,18-16 0 15,5-4 3-15,9-8 1 16,0-4-4-16,0-8 1 16,4 4 0-16,-8 12 2 15,-1 4-3-15,1 4 0 16,-19 4 3-16,-9 9 1 16,-4 3 1-16,-15 4 2 15,-3 13-3-15,-5-5-2 16,-1-3 0-16,-3-5 1 15,8-8-1-15,5-7-1 16,0-9-32-16,4-12-16 0,1-17-34 16,-1-19-11-16,1-25-10 15</inkml:trace>
          <inkml:trace contextRef="#ctx0" brushRef="#br0" timeOffset="8141.4532">1657 2893 240 0,'-32'-24'90'0,"23"0"-48"0,9 7-49 16,5 1 60-16,8-4-21 0,10-4-1 15,0-5-5-15,0-3-15 16,4 0-2-16,5-1-2 0,4-11-6 16,5-1-2-16,5 13 2 15,4 4 3-15,0 3-34 16,-9 9-15-16,0 8-50 15,-5 20-22-15,-8 12 18 16</inkml:trace>
          <inkml:trace contextRef="#ctx0" brushRef="#br0" timeOffset="7735.1901">1561 1942 168 0,'14'-65'66'0,"-5"49"-36"0,0-20 0 15,0 20 26-15,1-1-11 16,-6 5-1-16</inkml:trace>
          <inkml:trace contextRef="#ctx0" brushRef="#br0" timeOffset="7938.333">1634 1784 469 0,'9'17'10'0,"10"11"-6"0,-10 12 3 16,4 5 5-16,6 40-4 16,-1 8 0-16,0 20-2 15,0 9-1-15,5 15-3 0,0-3-2 16,-5-13 3-16,0-12 0 15,-4-15 1-15,-1-18 0 16,-3-11-2-16,-1-12 1 16,-5-17-48-16,-4-7-22 15,0-13-43 1,-4-8-48-16,-5-16 59 16</inkml:trace>
          <inkml:trace contextRef="#ctx0" brushRef="#br0" timeOffset="8704.0109">2012 2873 288 0,'-41'45'110'0,"37"-37"-60"0,-1-4-58 15,5-4 44-15,9-17-23 16,19 1-5-16,8-12-5 16,0-8-3-16,5-5 0 0,0-3 0 15,-4-1 2-15,-10 1 3 16,-4 3-2-16,-5 1 0 16,-13-1 1-16,-5 13 0 15,-5 8-2-15,-9 3-2 16,-4 9-2-16,0 16-1 15,-14 9 2-15,9 3 0 16,-9 8-2-16,5 13 2 0,4-1-1 16,10 9 0-16,13 3 2 15,13-3 0-15,10-5 2 16,4-7 1-16,5-9-1 16,0-8 1-16,9-8 0 15,-4-8 1-15,-10-8 0 16,5-28 0-16,-9 0 0 15,-5-1 0-15,-14-3 0 16,10-1 0-16,0 1-5 16,-5 4 1-16,0 7-5 15,0 5 1-15,0 8-3 16,0 8 2-16,0 8 3 16,0 12 3-16,0 8-2 15,1 1-2-15,-1 27 4 16,0-7 3-16,0-5-3 0,0-7-1 15,0-9 15-15,0-8 7 16,0-24-2-16,5-12-1 16,4-8-11-16,5-13-3 15,9-3-3-15,9-1 1 16,-5-4-18-16,1 1-4 16,-1-9-51-16,5 9-19 15</inkml:trace>
        </inkml:traceGroup>
        <inkml:traceGroup>
          <inkml:annotationXML>
            <emma:emma xmlns:emma="http://www.w3.org/2003/04/emma" version="1.0">
              <emma:interpretation id="{582BA614-C419-42BD-B1B7-ED811C67FF23}" emma:medium="tactile" emma:mode="ink">
                <msink:context xmlns:msink="http://schemas.microsoft.com/ink/2010/main" type="inkWord" rotatedBoundingBox="27000,3239 29710,2501 30236,4432 27526,5170"/>
              </emma:interpretation>
              <emma:one-of disjunction-type="recognition" id="oneOf3">
                <emma:interpretation id="interp15" emma:lang="en-US" emma:confidence="1">
                  <emma:literal>Detail</emma:literal>
                </emma:interpretation>
                <emma:interpretation id="interp16" emma:lang="en-US" emma:confidence="0">
                  <emma:literal>detail</emma:literal>
                </emma:interpretation>
                <emma:interpretation id="interp17" emma:lang="en-US" emma:confidence="0">
                  <emma:literal>retail</emma:literal>
                </emma:interpretation>
                <emma:interpretation id="interp18" emma:lang="en-US" emma:confidence="0">
                  <emma:literal>Retail</emma:literal>
                </emma:interpretation>
                <emma:interpretation id="interp19" emma:lang="en-US" emma:confidence="0">
                  <emma:literal>Detain</emma:literal>
                </emma:interpretation>
              </emma:one-of>
            </emma:emma>
          </inkml:annotationXML>
          <inkml:trace contextRef="#ctx0" brushRef="#br0" timeOffset="9813.5091">2832 1756 176 0,'-19'-32'66'0,"19"20"-36"0,0-13-7 15,5 17 24-15,-5-4-9 16,5 0 0-16,-1 0-17 15,1 4-5-15,4 4-10 0,4 16-6 0,1 8-3 16,4 20-1-16,5 13 0 16,4 12 5-16,14 32 3 15,0 0-1-15,-4 20-2 16,-1-11 2-16,-4-9 2 16,-5-12 0-16,-4-12 2 15,-5 3-17-15,-4-31-6 16,-5-13-32-16,-9-11-11 15,-4-17-1-15,-6-12 1 16,-8-13 23 0,0-31 15-16,-14-21 20 15,5-24 10-15,4-4 6 16,9 3 5-16,19-7 2 0,13 8 6 16,5 8 5-16,4-12-18 15,10 12 16-15,4 20 8 0,9 20-18 16,0 21-8-16,4 24-9 15,-3 12-1-15,-6 12 0 16,-4 9 1-16,-5 3-5 16,-8 5 1-16,-5-1 17 15,-5 0 11-15,-5 5-5 16,-8 3-4-16,-10 1-4 16,-8 3-2-16,-5 9-5 15,-23 0-3-15,-5-1-2 16,-4 1 0-16,-5 4-2 15,1 4-1-15,-5-13 1 0,-5-7-1 16,5-5-11-16,9-7-5 16,9-9-32-16,9-4-11 15,4-4-175 1,19-24 123 0</inkml:trace>
          <inkml:trace contextRef="#ctx0" brushRef="#br0" timeOffset="10235.431">3647 2306 224 0,'-23'17'85'0,"14"-9"-46"0,4 4-32 16,5-12 20-16,5 4-14 15,4-8-4-15,9-4 2 16,19-4 3-16,3-5-7 15,1-27 0-15,5-1 3 0,-5 1-4 16,9-1-1-16,-9 5 0 16,-9 3-1-16,-9 5 0 15,-1 4 0-15,-12 3 0 16,-10 9 0-16,-14 4-5 16,-13 8 1-16,-1 12 0 15,-8 8 0-15,-5 9-3 16,0 7 0-16,9 13-1 15,-4 3 3-15,17 1 0 0,6 3 1 16,8 1 0-16,19-9 0 16,9 5 2-16,8-13 1 15,10-7-1-15,9-9 1 16,19-8 0-16,-1-8 1 16,-4-16-9-16,-5 0-2 15,-13-12-42-15,-1-5-20 16,-9-7-49-1</inkml:trace>
          <inkml:trace contextRef="#ctx0" brushRef="#br0" timeOffset="10532.3462">4339 688 252 0,'-5'-8'96'0,"10"8"-52"0,-1 8-34 16,-4-4 36-1,0 36-16-15,9 13-9 16,-9 16-3-16,0 12-11 16,5 12 2-16,4 28 2 0,0 13-6 15,14 11-1-15,0-3-2 16,4 12-2-16,-9-13 1 16,5-3-1-16,-14-13 4 15,9-15 2-15,-9-13-2 16,0-16-3-16,-4-17 4 15,0-11 1-15,-5-8-44 16,0-17-19-16,-14-12-47 16,-18-20-19-16,0-20 18 15</inkml:trace>
          <inkml:trace contextRef="#ctx0" brushRef="#br0" timeOffset="10719.8907">4129 2023 220 0,'-4'-8'85'0,"8"8"-46"0,1-4-46 16,18 0 91-16,4-4-25 16,5-4-5-16,4-4-9 15,19-5-26-15,-1 1-9 0,1-8-5 16,-5-5-1-16,5 1 0 16,-10 12-20-16,-4 4-9 0,-9 12-69 15,5 8-28-15,-6 12-11 16</inkml:trace>
          <inkml:trace contextRef="#ctx0" brushRef="#br0" timeOffset="11141.7872">5049 1837 328 0,'-14'-28'123'0,"10"40"-66"0,-19-20-44 16,18 8 30-16,-8 4-26 15,-5 0-6-15,-10 4-10 16,-4 8-2-16,0 8 1 16,1 5 4-16,-1 7 2 0,4 9-5 0,10 7-2 15,9-3-3-15,9-5 0 16,0-7 3-16,14-1 0 16,18-12 1-16,-5-11 0 15,0-13 0-15,-4-4 2 16,9-17-1-16,-9-7 2 15,-5 0-2-15,0-1 2 16,-4 1-2-16,-1 4 2 16,-8 3-4-16,13 5-2 15,-9 8-1-15,5 8 0 16,-5 4 0-16,14 8 3 16,-5 13 0-16,9 11 1 15,-4 5-3-15,9-5 2 0,4 0 1 16,-4-7 0-16,-9-5 0 15,9-4 0-15,-18-8-55 16,4-4-25-16,-9-3-66 16</inkml:trace>
          <inkml:trace contextRef="#ctx0" brushRef="#br0" timeOffset="11407.4319">5226 1756 288 0,'10'28'110'0,"-6"-24"-60"0,14 21-43 0,-9-17 23 16,-4 0-18-16,13 4-5 16,-4 4-4-16,0 0-3 15,-1 1 1-15,1 3-1 0,-10 0 2 16,10 0 1-16,-5 1 3 15,-4-5-27-15,-1-4-13 16,-4-4-80 0,0-8-58-16,-4-8 68 15</inkml:trace>
          <inkml:trace contextRef="#ctx0" brushRef="#br0" timeOffset="11579.3779">5131 1258 296 0,'-37'-8'110'0,"37"8"-60"0,0-4-39 16,0 4 28-16,0 0-21 15,-9-4-7-15,9 0-10 16,9 0-3 0,10 0-54-16,-6 4-23 0</inkml:trace>
          <inkml:trace contextRef="#ctx0" brushRef="#br0" timeOffset="12001.2865">5372 530 396 0,'-23'0'148'0,"23"4"-80"0,0 4-81 0,0 4 22 0,0 8-14 15,10 13 1-15,-1 27 2 16,4 13 3-16,1 20 0 15,18 9-3-15,9 31-1 0,-5 13 2 16,10-1 0-16,-5-3 1 16,-5-12 0-16,-4-29 15 15,0 28 10-15,0-19-7 16,0-17-2-16,-10-16-9 16,1-17-3-16,-9-3-7 15,-1-25 0-15,1-7-45 16,-9-5-21-16,8-16-85 15,-8-8 5 1</inkml:trace>
        </inkml:traceGroup>
      </inkml:traceGroup>
    </inkml:traceGroup>
    <inkml:traceGroup>
      <inkml:annotationXML>
        <emma:emma xmlns:emma="http://www.w3.org/2003/04/emma" version="1.0">
          <emma:interpretation id="{43EC7E7B-EEE3-462C-A15A-E1654341B956}" emma:medium="tactile" emma:mode="ink">
            <msink:context xmlns:msink="http://schemas.microsoft.com/ink/2010/main" type="paragraph" rotatedBoundingBox="24451,5646 29203,4839 29442,6246 24690,7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B61FF1-620A-48C9-BA09-B36B1AA56D95}" emma:medium="tactile" emma:mode="ink">
              <msink:context xmlns:msink="http://schemas.microsoft.com/ink/2010/main" type="line" rotatedBoundingBox="24451,5646 29203,4839 29442,6246 24690,7053"/>
            </emma:interpretation>
          </emma:emma>
        </inkml:annotationXML>
        <inkml:traceGroup>
          <inkml:annotationXML>
            <emma:emma xmlns:emma="http://www.w3.org/2003/04/emma" version="1.0">
              <emma:interpretation id="{95906EBD-BBDB-46D6-BF54-1A4F3C7F5FAD}" emma:medium="tactile" emma:mode="ink">
                <msink:context xmlns:msink="http://schemas.microsoft.com/ink/2010/main" type="inkWord" rotatedBoundingBox="24471,5680 27372,5271 27550,6530 24649,6940"/>
              </emma:interpretation>
              <emma:one-of disjunction-type="recognition" id="oneOf4">
                <emma:interpretation id="interp20" emma:lang="en-US" emma:confidence="0">
                  <emma:literal>at real</emma:literal>
                </emma:interpretation>
                <emma:interpretation id="interp21" emma:lang="en-US" emma:confidence="0">
                  <emma:literal>Frazil</emma:literal>
                </emma:interpretation>
                <emma:interpretation id="interp22" emma:lang="en-US" emma:confidence="0">
                  <emma:literal>Fibril</emma:literal>
                </emma:interpretation>
                <emma:interpretation id="interp23" emma:lang="en-US" emma:confidence="0">
                  <emma:literal>Fierily</emma:literal>
                </emma:interpretation>
                <emma:interpretation id="interp24" emma:lang="en-US" emma:confidence="0">
                  <emma:literal>Frail</emma:literal>
                </emma:interpretation>
              </emma:one-of>
            </emma:emma>
          </inkml:annotationXML>
          <inkml:trace contextRef="#ctx0" brushRef="#br0" timeOffset="13268.01">241 4095 208 0,'-45'4'79'0,"35"0"-42"0,1-4-21 0,5 0 24 0,4 0-21 16,0-4-5-16,4 0-11 16,5-4-5-16,5-4 1 15,9-4-2-15,9 0-1 0,0-5 0 16,4 1 3-16,0 4-2 15,5 0 1-15,-4 0 6 16,-5 7 2-16,0 5-7 16,0 0-4-16,-5 8 7 15,5 4 3-15,-10 13-2 16,-3 3-2-16,-10 4 0 16,-5 9-1-16,-4 15 2 15,-9-3 3-15,0 0-2 0,0-1-2 16,0 5 0-16,-5 3 1 15,1-7-50-15,-6-5-19 16,1-3-38 0</inkml:trace>
          <inkml:trace contextRef="#ctx0" brushRef="#br0" timeOffset="13501.4768">305 4378 192 0,'0'-4'74'0,"0"0"-40"0,4-8-33 16,10 8 16-16,0-4-9 16,-1-8 0-16,1-12-4 15,4-9-3-15,10 5 0 16,3-1-1-16,1 1 0 0,5 0-27 15,8 3-9-15,1 1-50 16</inkml:trace>
          <inkml:trace contextRef="#ctx0" brushRef="#br0" timeOffset="14501.52">715 4383 224 0,'-14'16'85'0,"19"0"-46"0,-1 0-24 0,1 0 24 16,4 9-17-16,4 3-2 16,1 4-8-16,9 1-2 15,4-1-6-15,14-4-3 0,5-3 2 16,-1-9-2-16,5-8 2 16,0-12 2-16,0-12 2 15,-4-1-1-15,4-19-1 16,0-8-54-16,-4-5-22 15,-5-16-52 1</inkml:trace>
          <inkml:trace contextRef="#ctx0" brushRef="#br0" timeOffset="14157.7677">710 4128 200 0,'-14'0'74'0,"19"-4"-40"0,13-9-35 0,0 1 15 15,5-8-10-15,4-4-2 0,14-5 1 16,10-11 0-16,-6-9-41 16,-9 13-17-16,1 4-25 15,-5 7-11-15</inkml:trace>
          <inkml:trace contextRef="#ctx0" brushRef="#br0" timeOffset="13923.3324">888 3642 252 0,'0'-4'96'0,"4"0"-52"0,-4 0-43 0,0 4 19 0,0 0-11 16,0 0-3-16,5 8-6 15,-1 4 0-15,1 4 0 16,4 8 6-16,9 9 6 0,5 11-8 16,0 1-2-16,-5 3 0 15,5 1 1-15,-1 0-4 16,1 19 1-16,4-11 0 15,-4-4 2-15,-5-5 1 16,1-7 3-16,-6-9-27 16,-4 0-11-16,-9-7-48 15,-4-5-63 1,-1 0 34-16</inkml:trace>
          <inkml:trace contextRef="#ctx0" brushRef="#br0" timeOffset="15564.1371">1243 4431 304 0,'-37'24'112'0,"37"-24"-60"0,0 21-50 0,9-25 23 0,5-5-4 16,13-3 2-16,19-16-8 15,13-12-4-15,9-13-6 16,1 0-4-16,-6 9 0 0,6 3 1 16,-10 5 1-16,-9 8-1 15,-4 7-2-15,-5 9 3 16,-10 8 0-16,-8 12-1 15,-9 4 1-15,-5 25-2 16,-5-1-1-16,-8 1 3 16,-1-1 0-16,1 5 5 15,-1 3 5-15,1 1-5 16,-1-5-2-16,5-4-1 16,5-3-1-16,4-5-2 15,0-4 1-15,5-3-4 16,4-5 0-16,9-4 1 15,10-8 2-15,-1-8-1 16,5-4-1-16,-9 0 3 0,4-29 0 16,1-7-41-16,-6-1-19 15,-3-11-64-15,-5-9-25 16,-10 0 27 0</inkml:trace>
          <inkml:trace contextRef="#ctx0" brushRef="#br0" timeOffset="15173.5067">1343 3626 184 0,'-59'16'71'0,"54"-16"-38"0,1 0-12 16,4 0 22-16,4-4-21 16,1 0-7-1,31-33-8-15,1 1-5 16,-1-4-1-16,5 3 2 0,-5 1-2 0,-4 7-1 15,5 9 1-15,-5 4-1 16,-10 8-36-16,-13 12-15 16,-9 12-21-1,-13 25-32-15,-5 3 32 16,-5 1 58-16,-5 3 29 16,-17-3 39-16,4 3 14 15,5 1-5-15,8-13-3 16,5-3-22-16,5-9-9 15,9-8-17-15,9-16 6 0,23-4 2 16,4-8-8-16,5-16-2 16,5-5-4-16,3 1 1 0,15 3-4 15,-9-7-2-15,-5-4 2 16,-10 19 0-16,-8 21-4 16,-5 8-1-16,-18 5-21 15,-13 11-10-15,-5 8 6 16,-10 17 5-16,-4-5 13 15,-4 1 5-15,-5 3 4 16,5-3 2-16,4-9 12 16,9-3 6-16,5-9-2 15,9-8 0-15,13-4-2 16,5-8 3-16,10-12-2 16,8-4 1-16,5-8-5 15,9-13-3-15,9-11-3 16,0-1 0-16,-5 5-4 15,1 4-2-15,-1 3 2 0,-8 5 0 16,-5 8-26-16,-5 7-11 16,-9 13-49-16,-13 13-20 15,-10 19-8 1</inkml:trace>
          <inkml:trace contextRef="#ctx0" brushRef="#br0" timeOffset="16204.8746">2299 3427 312 0,'-9'-4'118'0,"0"4"-64"0,9-4-56 16,4 0 22-16,5 0-19 15,10 0-2-15,3-4-2 16,1 0 1-16,0 0 1 15,0 4 1-15,4 4 0 0,-4 4 0 16,0 8 2-16,-5 4 1 16,-5 21 1-16,-8 3 0 15,-5 5 2-15,-5 3-1 16,-4-7 2-16,0 7-6 16,0-3-1-16,0-17 4 15,4-4 2-15,1-7-7 16,4-5-1-16,0-4 0 15,4-12 1-15,6-4 7 16,3-4 6-16,5-1-6 0,1 1-1 16,-1 0-1-16,0 4 2 15,-4 4-1-15,4 0 2 16,-9 8-2-16,-4 4 2 16,-10 12-6-16,-4 9-1 15,-9 3 0-15,4 0 0 16,-4 5 0-16,0-1 2 15,-1 5-3-15,6-9 0 16,4-4-4-16,4-7 1 16,5-1 0-16,5-8 2 15,8-4 1-15,6-4 3 16,3-8-1-16,1 0-1 0,4 0-2 16,5 0 1-16,-4 4 3 15,-6 4 3-15,6 8-2 16,-6 4-2-16,-3 13 0 15,-1 3 1-15,0 0-3 16,0-3 0-16,10-5 1 16,-6-8 2-16,6-8-1 15,4-8-1-15,9-16-35 16,4-16-16-16,1-9-58 16,-1-7-25-16,1-13 26 15</inkml:trace>
        </inkml:traceGroup>
        <inkml:traceGroup>
          <inkml:annotationXML>
            <emma:emma xmlns:emma="http://www.w3.org/2003/04/emma" version="1.0">
              <emma:interpretation id="{2E0747A7-DE38-4D30-B6B7-C4C52D379C80}" emma:medium="tactile" emma:mode="ink">
                <msink:context xmlns:msink="http://schemas.microsoft.com/ink/2010/main" type="inkWord" rotatedBoundingBox="28085,4776 29713,5444 29235,6606 27608,5938"/>
              </emma:interpretation>
              <emma:one-of disjunction-type="recognition" id="oneOf5">
                <emma:interpretation id="interp25" emma:lang="en-US" emma:confidence="0">
                  <emma:literal>NM</emma:literal>
                </emma:interpretation>
                <emma:interpretation id="interp26" emma:lang="en-US" emma:confidence="0">
                  <emma:literal>Nery</emma:literal>
                </emma:interpretation>
                <emma:interpretation id="interp27" emma:lang="en-US" emma:confidence="0">
                  <emma:literal>Nay</emma:literal>
                </emma:interpretation>
                <emma:interpretation id="interp28" emma:lang="en-US" emma:confidence="0">
                  <emma:literal>Nary</emma:literal>
                </emma:interpretation>
                <emma:interpretation id="interp29" emma:lang="en-US" emma:confidence="0">
                  <emma:literal>Nagy</emma:literal>
                </emma:interpretation>
              </emma:one-of>
            </emma:emma>
          </inkml:annotationXML>
          <inkml:trace contextRef="#ctx0" brushRef="#br0" timeOffset="16548.6156">3537 3152 348 0,'-13'-4'129'0,"13"4"-70"0,-5 8-56 15,5-4 28-15,-4 8-22 16,-6 9-5-16,-3 11-3 15,-5 21 1-15,-1 20-1 16,1 3-1-16,0 9 3 0,0 0-2 16,0-4 2-16,-1-4-59 15,1-8-25-15,0-12-67 16</inkml:trace>
          <inkml:trace contextRef="#ctx0" brushRef="#br0" timeOffset="16767.3923">3515 3593 196 0,'22'-8'74'0,"-3"8"-40"0,3 4-27 0,-8 4 20 15,4 9-12-15,5 7-1 16,9 4-4-16,-5 21 1 16,5-5-6-16,-5 5-1 0,1-1 0 15,-6-3 0-15,-3-9 0 16,-6-3-11-16,-4-9-5 15,-4-12-41-15,-5-12-15 16,0-12-25 0</inkml:trace>
          <inkml:trace contextRef="#ctx0" brushRef="#br0" timeOffset="17673.7764">3665 3039 188 0,'0'-61'71'0,"9"37"-38"0,9 8-17 15,-9 16 44 1,19 12-15-16,-6 8-22 15,-3 21-11-15,12 11-9 16,-8 17 0-16,0 12 0 0,9 12 7 16,-5 0 6-16,-9 0-4 15,10-4 1-15,-10-12-6 16,0-8-2-16,-4-12 2 16,4-13 0-16,-9-12 10 15,-4-11 4-15,-5-13-5 16,0-16-1-16,9-25-12 15,-5-7-3-15,5-21-10 16,10-16-4-16,12-4-25 16,1 0-10-16,0 4 7 15,5-3 7-15,-10 7 16 0,5-4 9 16,-5 12 7-16,-9 12 4 16,1 9 26-16,-6 12 12 15,-4-5 9-15,-9 17 3 16,-9 12-16-16,5 4-9 15,-10 16-13-15,-4 8-6 16,-5 17-2-16,0 7 1 16,-4 1-5-16,22-1-1 15,5-3-2-15,5-5 0 16,13-8 2-16,-4-7 0 16,13-17 0-16,10-8 2 0,4-21-1 15,-5-7 2-15,-9 4 0 16,1-9 1-16,-6 5-5 15,-8-1 1-15,9 5 0 16,-10 12 2-16,-3 4-3 16,-1 24-2-1,-9 24 2-15,0 9 0 16,-9 7 1-16,9-11 2 16,-19 44 1-16,-8-12-4 15,9-13 1-15,4-11 0 16,5-9 0-16,9-11-3 15,18-9 0-15,0-12 2 16,5-28 0-16,5-4-2 16,3-1 2-16,10-3 1 0,-4 4 0 15,-1 3 0-15,1 9 2 16,-10 8-1-16,-4 8-1 16,-5 4 1-16,-18 25-1 15,-9 3 2-15,-5 9 1 16,-4 3-1-16,-9 21 1 15,-1 4-4-15,1 0 0 16,4 0-1-16,10-1-2 16,13 5 0-16,9-16 0 15,13-12 3-15,10-13 2 16,23-12 0-16,0-24-1 16,8-12 12-16,-3-8 6 15,-15-4 2-15,-13-5 0 0,0 1-2 16,-19-4-1-16,-17 3-3 15,-14 5 1-15,-19 4-6 16,-17 8-3-16,-6 0-8 16,1 12-1-16,0 4-50 15,-5 8-19-15,1 0-129 16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2:00.82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9142753-FA67-4B68-A208-33C33DEFA28D}" emma:medium="tactile" emma:mode="ink">
          <msink:context xmlns:msink="http://schemas.microsoft.com/ink/2010/main" type="inkDrawing" rotatedBoundingBox="24006,1620 24636,7500 24145,7553 23516,1673" semanticType="verticalRange" shapeName="Other">
            <msink:sourceLink direction="with" ref="{7DA930E6-D234-424F-8E83-91DB3FCB9722}"/>
            <msink:destinationLink direction="with" ref="{831EB921-E2B5-414B-8848-7973A5267BB9}"/>
          </msink:context>
        </emma:interpretation>
      </emma:emma>
    </inkml:annotationXML>
    <inkml:trace contextRef="#ctx0" brushRef="#br0">218 16 56 0,'-4'-12'22'0,"4"12"-12"0,0-4-12 0,0 4 6 15,0 0-1-15,0 0 1 16,0 8 17-16,-9 0 11 16,-1 5 4-16,1-1 0 15,0 4 3-15,-4 4 0 16,-1 0-10-16,-4 17-3 15,-1-1-15-15,-3 5 2 0,3 11 1 16,1 1-3-16,0 16-1 16,4 8-2-16,1 4 2 0,8 8-5 15,1 0-3-15,4 4-1 16,0 28-1-16,4 0 2 16,5 13 1-16,5 0 1 15,0 19 2-15,-1 9-1 16,1 4 0-16,0-8-1 15,-1 16 0-15,-4-4 4 16,-4 8 5-16,-5-12 4 16,0 20 4-16,0 12-5 15,4-15 1-15,6 11-8 16,12 0-1-16,10 4-4 16,0-20-3-16,4 5 2 15,5-18 0-15,5 1 1 16,-5-24 0-16,4-12-2 15,6-13-2-15,-6 4 9 0,-8-7 6 16,-6-9-1-16,-3-8 0 16,4 20-6-16,-5-20-3 15,0-16 0-15,1-16-1 16,3-12-2-16,-8-9-2 16,9-11 3-16,-5-5 0 15,-8-12-30-15,-1-4-14 16,-9-4-72-16,-32-20-98 31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2:02.04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627BB61-9533-4CAB-9538-FE467CA1AC8A}" emma:medium="tactile" emma:mode="ink">
          <msink:context xmlns:msink="http://schemas.microsoft.com/ink/2010/main" type="writingRegion" rotatedBoundingBox="12120,6178 12603,6178 12603,6789 12120,6789"/>
        </emma:interpretation>
      </emma:emma>
    </inkml:annotationXML>
    <inkml:traceGroup>
      <inkml:annotationXML>
        <emma:emma xmlns:emma="http://www.w3.org/2003/04/emma" version="1.0">
          <emma:interpretation id="{810CCA26-8121-464F-8DB1-BC785EE1BA93}" emma:medium="tactile" emma:mode="ink">
            <msink:context xmlns:msink="http://schemas.microsoft.com/ink/2010/main" type="paragraph" rotatedBoundingBox="12120,6178 12603,6178 12603,6789 12120,6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FB376B-5805-40FC-B577-574285B80E6D}" emma:medium="tactile" emma:mode="ink">
              <msink:context xmlns:msink="http://schemas.microsoft.com/ink/2010/main" type="line" rotatedBoundingBox="12120,6178 12603,6178 12603,6789 12120,6789"/>
            </emma:interpretation>
          </emma:emma>
        </inkml:annotationXML>
        <inkml:traceGroup>
          <inkml:annotationXML>
            <emma:emma xmlns:emma="http://www.w3.org/2003/04/emma" version="1.0">
              <emma:interpretation id="{2BB2489A-FCF8-495C-A192-A0CA3012561E}" emma:medium="tactile" emma:mode="ink">
                <msink:context xmlns:msink="http://schemas.microsoft.com/ink/2010/main" type="inkWord" rotatedBoundingBox="12120,6178 12603,6178 12603,6789 12120,6789">
                  <msink:destinationLink direction="with" ref="{831EB921-E2B5-414B-8848-7973A5267BB9}"/>
                </msink:context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50 4 384 0,'-41'-4'143'0,"36"8"-78"0,1 4-78 15,4-4 20-15</inkml:trace>
          <inkml:trace contextRef="#ctx0" brushRef="#br0" timeOffset="203.1082">-9 73 580 0,'-9'53'-5'0,"0"-1"3"15,-10 5 3-15,1 3 2 0,0-3-1 16,-5-8-2-16,5-5-2 16,4-7-1-16,5-5 2 15,14-4 0-15,8-3-2 16,1-1 0-16,4-12-1 15,10-4 3-15,8-8 4 0,10-8 6 16,17-8-5-16,6-8 0 16,-1-1-75-16,9-7-34 15,-31-9-35 1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2:01.92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31EB921-E2B5-414B-8848-7973A5267BB9}" emma:medium="tactile" emma:mode="ink">
          <msink:context xmlns:msink="http://schemas.microsoft.com/ink/2010/main" type="inkDrawing" rotatedBoundingBox="12054,5561 23199,2710 23429,3607 12284,6458" semanticType="callout" shapeName="Other">
            <msink:sourceLink direction="with" ref="{2BB2489A-FCF8-495C-A192-A0CA3012561E}"/>
            <msink:sourceLink direction="with" ref="{C9142753-FA67-4B68-A208-33C33DEFA28D}"/>
          </msink:context>
        </emma:interpretation>
      </emma:emma>
    </inkml:annotationXML>
    <inkml:trace contextRef="#ctx0" brushRef="#br0">11109 9 244 0,'-18'-9'90'0,"9"14"-48"0,-5-5-31 0,9 0 32 16,-4 0-17-16,-18 4-12 15,4-4-7-15,0 0-5 16,-4 0 1-16,-5 0 0 0,-4-4-1 15,-19 4 1-15,-4 0 9 16,-9 0 4-16,-5 0 4 16,-14 4 2-16,1 0-3 15,-5 4-2-15,-18 0-3 16,-5 0-1-16,-9 8-5 16,-5 12-3-16,5 1-2 15,-22 3-3-15,-1 5 1 16,-9-5 1-16,-4 4-1 15,-19-3-1-15,10 3 1 16,-10 1-1-16,-13-5 0 0,0 0 0 16,4-3 0-16,-4-1 2 15,-9 0-1-15,-5 1-1 16,4-9 1-16,-3 0-1 16,3 0 4-16,1 1 2 15,-14-1 0-15,9 0-1 16,-4 0-6-16,4 9 1 15,-9 11-2-15,4-3 0 16,-4 3 0-16,5-4 0 16,9-3 4-16,-46 11 1 15,14 5-4-15,8-9 1 0,11 9 0 16,3-5 0-16,-4 5 0 16,9 8 0-16,0-1 0 15,-4 29 0-15,9 0-3 16,8 12 2-16,1-4-1 15,4-8 0-15,19 0 2 16,13-8 0-16,-4 29 0 16,18-17 0-16,-14-4 0 15,18 0 2-15,10-5-1 16,18-11-1-16,-5-8 1 16,23-4-1-16,4-9 0 15,14 1 0-15,10-5 0 16,-19 5 0-16,18-9 0 15,5 13 0-15,9-13 0 16,4-3 2-16,14-9-3 0,-4-4-2 16,4 1 4-16,9-9 1 15,5 0 0-15,0-8 1 16,9-4-22-16,0 0-7 16,4-4-62-16,5-4-27 15,5 0-32 1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3:54.04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EAC8E3A-A694-47EF-81D2-971547EF08FB}" emma:medium="tactile" emma:mode="ink">
          <msink:context xmlns:msink="http://schemas.microsoft.com/ink/2010/main" type="writingRegion" rotatedBoundingBox="19756,2309 31123,-539 34862,14378 23496,17227"/>
        </emma:interpretation>
      </emma:emma>
    </inkml:annotationXML>
    <inkml:traceGroup>
      <inkml:annotationXML>
        <emma:emma xmlns:emma="http://www.w3.org/2003/04/emma" version="1.0">
          <emma:interpretation id="{BF23574E-A65D-4BBC-AA8C-7E8398899F68}" emma:medium="tactile" emma:mode="ink">
            <msink:context xmlns:msink="http://schemas.microsoft.com/ink/2010/main" type="paragraph" rotatedBoundingBox="24221,1126 29942,283 30207,2078 24485,292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4F0204-BA9E-4AC8-9C7B-ECEA9DDE0059}" emma:medium="tactile" emma:mode="ink">
              <msink:context xmlns:msink="http://schemas.microsoft.com/ink/2010/main" type="line" rotatedBoundingBox="24221,1126 29942,283 30207,2078 24485,2920"/>
            </emma:interpretation>
          </emma:emma>
        </inkml:annotationXML>
        <inkml:traceGroup>
          <inkml:annotationXML>
            <emma:emma xmlns:emma="http://www.w3.org/2003/04/emma" version="1.0">
              <emma:interpretation id="{1254283D-4C90-4743-94C6-9D1DBBD6CB13}" emma:medium="tactile" emma:mode="ink">
                <msink:context xmlns:msink="http://schemas.microsoft.com/ink/2010/main" type="inkWord" rotatedBoundingBox="24221,1126 29942,283 30207,2078 24485,2920"/>
              </emma:interpretation>
              <emma:one-of disjunction-type="recognition" id="oneOf0">
                <emma:interpretation id="interp0" emma:lang="en-US" emma:confidence="0">
                  <emma:literal>13/adeViar</emma:literal>
                </emma:interpretation>
                <emma:interpretation id="interp1" emma:lang="en-US" emma:confidence="1">
                  <emma:literal>Blade View</emma:literal>
                </emma:interpretation>
                <emma:interpretation id="interp2" emma:lang="en-US" emma:confidence="0">
                  <emma:literal>13ladeViar</emma:literal>
                </emma:interpretation>
                <emma:interpretation id="interp3" emma:lang="en-US" emma:confidence="0">
                  <emma:literal>(3/adeVicw</emma:literal>
                </emma:interpretation>
                <emma:interpretation id="interp4" emma:lang="en-US" emma:confidence="0">
                  <emma:literal>(3ladeViar</emma:literal>
                </emma:interpretation>
              </emma:one-of>
            </emma:emma>
          </inkml:annotationXML>
          <inkml:trace contextRef="#ctx0" brushRef="#br0">87 174 80 0,'-18'-28'33'0,"-10"20"-18"0,10 0 0 0,9 8 15 16,0-4-5-16,4-4 0 16,5 0-8-16,5-5-2 15,18-7-7-15,-1 0 0 16,10-4-5-16,5 3-4 0,-1 13 0 16,14 4-6-16,-4 16 0 15,-5 1 5-15,0-1 6 16,-5 4 0-16,-4 0 1 0,-5 4-1 15,-4 1 0-15,-9 3 2 16,-10 12 3-16,-8 5 2 16,-5-1 1-16,-10 5-2 15,-13 3-1-15,-4-3 1 16,4-5 1-16,0-3-1 16,5-1 1-16,9-4-6 15,4-7-3-15,5-5-1 16,9-4-1-16,9-12 0 15,18-4 0-15,5 0-3 16,5 0 2-16,4 0-1 16,4 0 0-16,1 0 4 15,-1 8 1-15,5 9-1 0,-9 11-2 16,-9 0 1-16,-4 5-1 16,-19-1 11-16,-9 4 5 15,-9 13 3-15,-5-1 3 16,-4-3-6-16,-5 0 1 15,-4-1-6-15,4-8 1 16,0-3-5-16,5-5-2 16,0-4-2-16,4-3 0 15,0-5-11-15,5-4-2 16,5-8-37-16,-1-8-16 16,5-8-26-1,5-8-46-15,4-25 35 16</inkml:trace>
          <inkml:trace contextRef="#ctx0" brushRef="#br0" timeOffset="-578.1866">9-315 148 0,'-4'-13'57'0,"-14"18"-30"0,4-5-21 0,9 0 15 15,1 0-13-15,-1 4-2 0,1 4-4 16,-1 4-2-16,5 12 1 15,0 13-4-15,0 31 2 0,0 13 1 16,5 20 2-16,8 9-1 16,10 11 2-16,0 17-2 15,0-5 2-15,-5-3 0 16,0-9 1-16,0-8 2 16,1 5 1-16,-6-17 1 15,-4-12 2-15,5-16-5 16,-5-8-3-16,5-17 3 15,-5-11 1-15,0-25-73 16,0-16-23 0</inkml:trace>
          <inkml:trace contextRef="#ctx0" brushRef="#br0" timeOffset="406.2961">788-263 168 0,'-18'-12'66'0,"18"8"-36"0,-9 4-9 15,9 0 25-15,0 0-17 16,0 8-6-16,0 4-10 16,0 9-1-16,0 7-7 15,4 8-3-15,5 17-1 0,5 12-1 0,4 12 0 16,5 7 0 0,0 14 0-16,-1 7-3 0,15 8 2 15,-10-8 1-15,5 9 0 16,-5-17 8-16,-4-12 5 15,-9-8 0-15,-1-8 2 16,-3-9 1-16,-1-11-1 16,-5-9-5-16,1-7-2 15,-1-9-2-15,1-4-1 16,-5-4 1-16,0-8 1 16,0-8-6-16,0 0 0 15,4-4 1-15,1-8 1 16,0 0-50-16,-1-4-20 0,1-4-68 15</inkml:trace>
          <inkml:trace contextRef="#ctx0" brushRef="#br0" timeOffset="2187.7718">1485 607 52 0,'4'-36'22'0,"1"32"-12"0,-1-12 8 0,-4 8 14 16,0-5 1-16,0 1 1 15,0-4-4-15,-4 0-1 16,-1 0-5-16,-13 4-3 16,-5 3-11-16,0 1-4 0,1 8 0 15,3 0-5-15,-3 8-1 16,-1 9 0-16,5 3 2 15,-1 4-3-15,6 13-2 16,4 7-3-16,4-3-1 16,5-1 6-16,9-4 2 0,5-7 1 15,0-5 1-15,17-8-4 16,-3-4 0-16,4-12 1 16,-1-4 2-16,1-12 1 15,-4-4 1-15,-6-12-2 16,1-1 1-16,-5 1-2 15,1-1-1-15,-1 1-2 16,-5 4 1-16,-3 3 7 16,-1 5 6-16,-5 4-4 15,5 4 0-15,0 8-6 16,-9 4-4-16,5 8-2 16,13 4 3-16,-4 4 0 15,9 0 1-15,-1 13 0 0,1-5 2 16,0 8-1-16,0-3 2 15,-1-5-4-15,1-4-2 16,0-8-67 0,0-3-58-16,-5-22 36 15</inkml:trace>
          <inkml:trace contextRef="#ctx0" brushRef="#br0" timeOffset="2719.0853">2227 397 148 0,'-14'-4'55'0,"9"4"-30"0,-4 0-16 0,5 4 16 0,-14 4-12 15,-5 0-2-15,-5 4-5 16,1 0 1-16,4 5-4 16,-4 3 3-16,4 0 0 0,5 4-2 15,4 9-1-15,5-5-3 16,5 8-1-16,4-7 1 15,9-1 0-15,5-8 0 16,8-4 2-16,10-7 1 16,-5-9 1-16,5-13-2 15,-4-7-2-15,-6-4 3 16,1-4 2-16,-5-5-4 16,-4 1-1-16,-5-5 0 15,0-7 2-15,-9-13 1 16,0-7 1-16,-9-21 0 0,-4-13 0 15,-10-3-2-15,0 0-2 16,0 0-2-16,5 12 1 16,0 16 7-16,4 12 4 15,5 17-5-15,0 3-3 16,4 17-6-16,1 8 0 16,8 12 0-16,1 20-1 15,4 16 4-15,9 17 0 16,0 12-2-16,1 24 2 15,-1 0 1-15,0 0 0 16,-4 4 0-16,-1-8 0 16,1-9 2-16,0-3 1 0,-1 0 1 15,1-16 0-15,0-9-22 16,-1 5-10-16,1-13-68 16</inkml:trace>
          <inkml:trace contextRef="#ctx0" brushRef="#br0" timeOffset="3140.9687">2491 466 148 0,'-9'0'57'0,"9"4"-30"0,0 0-21 16,0-4 17-16,0 0 1 16,4 0 3-16,5-4-3 15,5-4-3-15,4 0-11 16,9-9-4-16,1 1 0 0,4-8-1 0,4-4 0 15,-4-5-3-15,4 5-2 16,-4-5 3-16,-9 5 2 16,-5 8-4-16,-18-8 3 15,-9 3 3 1,-5 1-4-16,-4 8-2 16,0 4-5-16,-5 4-2 15,0 8 3-15,1 8 1 16,-1 8-1-16,5 4 2 15,0 12-1-15,4 9-2 16,5-5 3-16,4 5 0 16,5-9 1-16,5-3 2 15,8-5 3-15,6-4 4 0,3-4-6 16,10-4-4-16,14-4 2 16,-5-8 1-16,0 0 2 15,-5-4 2-15,1-4-52 16,-10 0-20-16,-4 0-36 15</inkml:trace>
          <inkml:trace contextRef="#ctx0" brushRef="#br0" timeOffset="3812.916">2645-599 156 0,'-22'0'60'0,"17"8"-32"0,1 5-22 15,4-1 15-15,4 4-9 16,1 16 1-16,4 9-10 15,4 7-2-15,6 21-1 16,17 4 2-16,10 24 1 0,-1 8-1 16,5-4 1-16,0-7-2 15,0-14 2-15,5-11-4 16,-9-8 0-16,-5-12 3 16,-5-13 1-16,-4-8 12 15,-5-12 7-15,0-7-5 16,-4-9-2-16,0-9-4 15,-5-7-2-15,0-24 8 16,1-5 4-16,-6-15 0 0,-4-25-1 16,-4-8-6-16,-5-1-4 15,0-15-1-15,-5 0-1 16,1-12-7-16,-1 7 0 16,1 21-1-16,4 12 2 15,0 16-1-15,0 9-1 16,0 11 1-16,4 13-1 15,1 0-3-15,-1 11 0 16,6 9-40-16,-1 8-17 16,4 12-26-16,1 12-10 15,9 41 6 1</inkml:trace>
          <inkml:trace contextRef="#ctx0" brushRef="#br0" timeOffset="4016.1021">3884 142 220 0,'4'16'85'0,"1"-8"-46"0,-5 12-32 16,0-11 18 0,9 15-13-16,-4 8-6 15,-1 1-2-15,1 3-65 16,-5-8-28-16,0-3-4 15,4-5 3-15</inkml:trace>
          <inkml:trace contextRef="#ctx0" brushRef="#br0" timeOffset="4187.9559">3747-437 260 0,'-9'0'96'0,"9"0"-52"0,0 4-51 15,0 8 42-15,0-4-48 16,23 25-18 0,9-9-82-16,4 9-38 15</inkml:trace>
          <inkml:trace contextRef="#ctx0" brushRef="#br0" timeOffset="5016.2069">4467 45 200 0,'-41'-8'77'0,"32"8"-42"0,-10 12-23 16,10-4 19-16,0 4-1 16,0 4 2-16,-5-8-17 15,10 0-7-15,-1-4-5 16,5-4-3-16,9-8 1 0,0-12-1 16,5-12 0-16,-5-1 2 15,19-3 3-15,-10 0-2 16,0-9 0-16,-4 9 8 15,-19-1 4-15,-4-3-5 0,-9 7-3 16,0 17-4 0,-10 4 0-16,-4 4-4 15,-13 12 0-15,8 8-1 0,-4 12-2 16,10 13 0-16,3 3 0 16,5 17 0-16,14 0 0 15,9-1 0-15,14-7 3 16,18-5 0-16,0-7 3 15,-9-9-1-15,13-8 2 16,28-8-2-16,-19-3 2 16,1-13 2-16,-14-5 2 15,9-7-3-15,-14-4-3 16,0-29 2-16,-4-3 2 16,-5-1-4-16,0 1-1 0,1 7 0 15,-1 5 0-15,-9 7 0 16,9 9 0-16,-4 12-5 15,-1 12 1-15,1 8 0 16,0 12 2-16,4 33-1 16,9-5-1-16,-4 5 5 15,14 0 3-15,3-9 1 16,1 13 2-16,-4-17 0 16,4-3 1-16,-9-9 11 15,4-12 7-15,-4-16-7 16,-5-4-3-16,5-8-5 15,-9-12-2-15,-5-21-5 16,-4-16-3-16,-1-7 0 16,-3 3 1-16,12 4-1 15,-13 0-1-15,5 17-2 0,-5 8-1 16,0 23-5 0,0 9 4-16,-4 12 2 15,9 9 2-15,-1 3 0 16,6 4-3-16,3-4 2 15,6-3-1-15,-1-5 0 16,18-4 2-16,-4-8 2 16,-4-12 1-16,-5-9 3 15,0-3 1-15,-1-4 3 16,-17-9-5-16,4-15-1 16,-4 11 0-16,-14-40 2 0,0-8-38 15,-5 4-18-15,-4 8-37 16,5 13-15-16,-14 19-30 15</inkml:trace>
        </inkml:traceGroup>
      </inkml:traceGroup>
    </inkml:traceGroup>
    <inkml:traceGroup>
      <inkml:annotationXML>
        <emma:emma xmlns:emma="http://www.w3.org/2003/04/emma" version="1.0">
          <emma:interpretation id="{CB732CCD-8E7C-4F17-B732-D72DC527CB63}" emma:medium="tactile" emma:mode="ink">
            <msink:context xmlns:msink="http://schemas.microsoft.com/ink/2010/main" type="paragraph" rotatedBoundingBox="23840,3436 31319,1675 31652,3090 24173,48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085DF28-E001-448F-B596-8FD9917B5670}" emma:medium="tactile" emma:mode="ink">
              <msink:context xmlns:msink="http://schemas.microsoft.com/ink/2010/main" type="line" rotatedBoundingBox="23840,3436 31319,1675 31652,3090 24173,4851"/>
            </emma:interpretation>
          </emma:emma>
        </inkml:annotationXML>
        <inkml:traceGroup>
          <inkml:annotationXML>
            <emma:emma xmlns:emma="http://www.w3.org/2003/04/emma" version="1.0">
              <emma:interpretation id="{7424E066-0758-49BA-B02E-FF73D092AC6E}" emma:medium="tactile" emma:mode="ink">
                <msink:context xmlns:msink="http://schemas.microsoft.com/ink/2010/main" type="inkWord" rotatedBoundingBox="23856,3503 27445,2658 27762,4005 24173,4851"/>
              </emma:interpretation>
              <emma:one-of disjunction-type="recognition" id="oneOf1">
                <emma:interpretation id="interp5" emma:lang="en-US" emma:confidence="0">
                  <emma:literal>FIZZR</emma:literal>
                </emma:interpretation>
                <emma:interpretation id="interp6" emma:lang="en-US" emma:confidence="0">
                  <emma:literal>IIZZR</emma:literal>
                </emma:interpretation>
                <emma:interpretation id="interp7" emma:lang="en-US" emma:confidence="0">
                  <emma:literal>PIZZR</emma:literal>
                </emma:interpretation>
                <emma:interpretation id="interp8" emma:lang="en-US" emma:confidence="0">
                  <emma:literal>FIZZER</emma:literal>
                </emma:interpretation>
                <emma:interpretation id="interp9" emma:lang="en-US" emma:confidence="0">
                  <emma:literal>FIZZRQ</emma:literal>
                </emma:interpretation>
              </emma:one-of>
            </emma:emma>
          </inkml:annotationXML>
          <inkml:trace contextRef="#ctx0" brushRef="#br0" timeOffset="6750.7366">-232 2918 124 0,'-23'-16'49'0,"19"16"-26"0,4-4-16 0,4 0 13 16,1 0-10-16,4-4-3 15,5-8-2-15,8-17-1 16,6-7-2-16,13-1-2 0,13 5 1 16,1-5-4-16,0 5 2 15,-5-1 1-15,9 5 2 16,0 4-21-16,-9 3-9 16,-4-7-11-1,-5-4-5-15,-5 3 19 0,-4 1 11 16,0 4 8-16,0 3 6 15,-5 1 2-15,-4 0 2 16,0-1 0-16,-5-3-2 16,0 0 1-16,9-9 11 15,-4-3 6-15,4 4 1 16,-4 7-1-16,-5 1 5 16,1 8 1-16,-6-1 0 15,-4 9-1-15,0 0-6 16,-4 4-1-16,0 4-10 15,-5 4-3-15,0 0-1 0,4 16-2 16,1 12 1-16,-1 9-4 16,1 3 0-16,-5 9-1 15,9-1 0-15,0 1 2 16,0 0 2-16,0-1-8 16,-4 1-1-16,-1 3-31 0,-4-7-13 15,0 3-23 1</inkml:trace>
          <inkml:trace contextRef="#ctx0" brushRef="#br0" timeOffset="6266.364">-168 2441 176 0,'-46'4'66'0,"37"0"-36"0,5-8-24 0,4 4 17 15,0 0-16-15,9-4-6 16,4-4-1-16,6-1-1 16,3-19 1-16,15 4-3 0,13 0 0 15,0 3 4-15,0-3 1 16,-4 4-3-16,-5 4 1 0,-5 3-2 15,-4 5-2-15,4 4 3 16,-8 4 0-16,-6 8 3 16,-3 13 1-16,-6 7-1 15,-4 4 1-15,-13 1-2 16,-1 3 2-16,1 9-2 16,-1-5-1-16,5 5 3 15,-4 11 0-15,-6-3-37 16,1-9-14-16,-4 5-29 15</inkml:trace>
          <inkml:trace contextRef="#ctx0" brushRef="#br0" timeOffset="6985.203">437 2841 176 0,'-18'16'68'0,"18"-12"-36"0,-4 17-24 0,4-9 18 0,0 0-15 15,4 12-4-15,5 9-4 16,9-17-3 0,1 4 1-16,8 0 1 0,5-8 3 0,18-12-11 15,5-12-5-15,-1-8-15 16,-4-8-6-16,0-9-25 16,5-11-33-1,4-13 23-15</inkml:trace>
          <inkml:trace contextRef="#ctx0" brushRef="#br0" timeOffset="7672.7121">947 2562 140 0,'-13'16'52'0,"13"-12"-28"0,4 0-15 0,5-4 14 15,9-4-5-15,10-4 2 16,-1-8-5-16,10-4-1 16,4-5-8-16,4-19-2 0,10 8 0 15,8-9-2-15,1 5 1 16,-5 3-2-16,1-3-1 16,-10 3 1-16,13 9 1 15,-8-9-1-15,-5 5-1 16,-14-4-15-16,-8 7-7 15,-5 5-16-15,-5 8-21 16,-5 12-19 0,-3 4 6-16</inkml:trace>
          <inkml:trace contextRef="#ctx0" brushRef="#br0" timeOffset="7391.4314">1066 1935 192 0,'-28'-4'71'0,"51"4"-38"0,-9-8-36 0,-10 4 13 16,5-5-7-16,1 1-2 15,3-8-3-15,1 0 1 16,4 0 1-16,0 0-3 0,0 3 2 16,1 5-6-16,-6 8 0 15,-4 4-19-15,-4 9-6 16,-5 7 6-16,-9 4 5 16,0 25 7-1,-5-5 7-15,-4 1 6 16,-9-9 1-16,4 1 0 15,5-5 5-15,-10-8 1 0,19-4 6 16,5-3 5-16,-1-9 6 16,14-4 3-16,0-8-9 15,5-4-5-15,4-5-7 16,5 1-2-16,0-16 1 0,4-4-2 16,0 3-2-16,1 5-2 15,4 4 1-15,-5 4-6 16,5 3 0-16,-5 5-30 15</inkml:trace>
          <inkml:trace contextRef="#ctx0" brushRef="#br0" timeOffset="9782.3558">1776 1570 136 0,'-37'5'52'0,"33"-1"-28"0,-28-4-19 15,32 0 13-15,-5 0-8 16,1 0-3-1,18-13-4-15,4 1-3 16,0 0-2-16,0-4 1 0,5 0 5 16,-5 0 2-16,0 3-2 15,1 1-3-15,-1 4 0 16,-4 4 1-16,-1 0-8 16,-4 12 4-1,-4 4 9-15,-5 5-1 16,-5 3-1-16,-4 12-2 15,0 13-3-15,-5-1 1 16,1-3 1-16,4 3-3 0,-10-7 0 16,15-5 3-16,-1-8 1 15,5-3-4-15,0-5-1 16,5-4-2-16,4-12 3 16,9-4 0-16,5-4 3 15,0-4-1-15,4-1-1 16,-4 1 1-16,9 0-1 15,-5 4 0-15,5 0 0 16,-5 4 0-16,-4 0 0 16,-5 4 2-16,-4 4 1 0,-5 8-4 15,-14 4 1-15,1 0 0 16,-10 5 0-16,0-1 0 16,-4 0 2-16,0 12-3 15,-5 13 0-15,1-5 3 16,-1-3 1-16,0-5-1 15,-4-3 1-15,4-5-2 16,5-4-1-16,0 0 1 16,4-8-1-16,5 1-3 15,4-9 2-15,10-4 1 16,4-8 0-16,9-5 0 16,5-15 2-16,4-8-1 15,14-1-1-15,9 1 1 16,0-1-1-16,0 5 0 15,-4 4 0-15,-10 3 0 0,-4 5 0 16,-5 8 0-16,-8 8 0 16,-6 8-20-16,-13 8-7 15,-9 17-13 1,-14 19-13-16,-27 5 19 16,-4 3 18-16,-10 17 10 15,0 0 30-15,-13-4 13 16,4-4 8-16,5-1 5 15,9-7-18-15,13-8-7 16,14-13-15-16,14-12-4 0,13-16-4 16,24-12 1-16,12-12 0 0,10-8 1 15,10-4 2-15,3-5-3 16,14 1-2-16,-4-1 0 16,-5 5 1-16,-9 8-1 15,-9 8 2-15,-9 8 0 16,-4 12 1-16,-10 8-2 15,-4 8-2-15,-5 5 1 16,-5 3 1-16,1-4 8 16,-1 1 3-16,1-5-2 15,4-4 1-15,5-8-5 16,8-4 1-16,10-8-5 16,5-8 0-16,4-12-1 15,0-4-2-15,4-5-4 16,-4-15-2-16,0 3-52 15,-9-3-24-15,4 7-20 16</inkml:trace>
          <inkml:trace contextRef="#ctx0" brushRef="#br0" timeOffset="11282.4878">2527 2186 188 0,'27'-17'71'0,"-4"9"-38"0,14-12-32 0,-19 0 14 16,14-8-10-16,13-1-3 16,1 1 1-16,-5 0 0 15,0-1-1 1,4 5-2-16,-8 8 3 0,-10 4 0 0,-4 8 1 16,-5 8-2-16,-9 16 1 15,-9 16-18-15,-9 9-4 16,-9 3 4-16,-19 9 4 15,-8 4 9-15,-5-9 6 16,9 1 18-16,4-4 8 16,5-9 0-16,5-4 0 15,18-11-15-15,4-5-6 0,10-12-9 16,18-8 0-16,13-8 4 16,5-4 2-16,5 0-5 15,-1-5-2-15,-8 13 0 16,4 4 0-16,-5 0 1 15,-9 9 2-15,-4 3 1 16,-18 4 3-16,-1 8 6 16,-4 0 4-16,-4 1-2 15,4-5 2-15,13-4-7 16,1-4-3-16,0-4-3 16,8-12-3-16,6-4 1 15,8-12-1-15,1-4-18 16,4-1-5-16,0-7-57 15,13-8-23-15,5-1-4 16</inkml:trace>
          <inkml:trace contextRef="#ctx0" brushRef="#br0" timeOffset="10782.469">2686 1579 116 0,'-18'0'46'0,"9"0"-24"0,-9 8-21 0,9 8 11 15,-5 12-8-15,1 1 0 16,-6 3-7-16,6 4 0 16,4-3-1-16,4-5 2 15,5-4 1-15,9-7 1 16,9-5 2-16,10-4 1 15,13-8 5-15,4-8 3 16,10-4 2-16,-10-9 5 16,-8 1 10-16,-1-12 4 15,-13 3-16-15,-9-3 6 0,-10 8 2 16,-8 3-8-16,-10 1-2 0,-18 4-10 16,-9 4-5-16,0 4 0 15,0 4 0-15,0 4 5 16,5 4 2-16,4 12-44 15,-5 12-21-15,6 5-44 16</inkml:trace>
        </inkml:traceGroup>
        <inkml:traceGroup>
          <inkml:annotationXML>
            <emma:emma xmlns:emma="http://www.w3.org/2003/04/emma" version="1.0">
              <emma:interpretation id="{38DE5612-CED7-4431-8591-08652E9B6504}" emma:medium="tactile" emma:mode="ink">
                <msink:context xmlns:msink="http://schemas.microsoft.com/ink/2010/main" type="inkWord" rotatedBoundingBox="27913,2477 31319,1675 31642,3049 28237,3851"/>
              </emma:interpretation>
              <emma:one-of disjunction-type="recognition" id="oneOf2">
                <emma:interpretation id="interp10" emma:lang="en-US" emma:confidence="0">
                  <emma:literal>08844</emma:literal>
                </emma:interpretation>
                <emma:interpretation id="interp11" emma:lang="en-US" emma:confidence="0">
                  <emma:literal>018844</emma:literal>
                </emma:interpretation>
                <emma:interpretation id="interp12" emma:lang="en-US" emma:confidence="0">
                  <emma:literal>0/8844</emma:literal>
                </emma:interpretation>
                <emma:interpretation id="interp13" emma:lang="en-US" emma:confidence="0">
                  <emma:literal>088044</emma:literal>
                </emma:interpretation>
                <emma:interpretation id="interp14" emma:lang="en-US" emma:confidence="0">
                  <emma:literal>0/88044</emma:literal>
                </emma:interpretation>
              </emma:one-of>
            </emma:emma>
          </inkml:annotationXML>
          <inkml:trace contextRef="#ctx0" brushRef="#br0" timeOffset="14548.4674">3688 1206 108 0,'9'-12'41'0,"0"8"-22"0,0-4-11 15,1 8 13-15,-1 0-3 16,-5 0-1-16,5 8-7 15,5 4-2-15,0 17-4 16,-14 15-3-16,0 9 2 0,-5 3 0 16,0 5 3-16,-4 0 6 15,5-5 2-15,-1-7-5 16,5-13-1-16,5-3-2 16,8-5-1-16,10-12-1 15,0-4 2-15,0-12 1 16,4-4 1-16,0-28-4 0,1 4-1 15,-6-5 1-15,1 1 0 16,-14 0 6-16,5 3 6 16,-14-11 1-16,-5-5-1 15,-8 9-2-15,-1 3-1 16,-13 9-3-16,-10 4-1 16,1 4-8-16,0 8 0 15,-1 0-3-15,10-1-2 16,4 5-4-16,5 0 0 15,9 0-42-15,9-4-19 16,4 0-40 0</inkml:trace>
          <inkml:trace contextRef="#ctx0" brushRef="#br0" timeOffset="14814.1478">4111 862 140 0,'0'-4'52'0,"5"4"-28"0,0 0-19 16,-5 0 13-16,4 8-1 15,10 4 1-15,-5 17-3 16,0 3 1-16,9 9-9 16,-4 15-2-16,0 25-1 0,4 12-2 0,-5 21 1 15,15 3-2-15,-10 12 2 16,9-3-2-16,-4-5 2 15,-5-24 0-15,0 1 1 16,-4-21-20-16,-5-9-9 16,0-15-64-1</inkml:trace>
          <inkml:trace contextRef="#ctx0" brushRef="#br0" timeOffset="15689.2111">4744 939 200 0,'-4'-44'74'0,"4"40"-40"0,-5 0-31 16,1 4 15-16,-5 0-9 16,-5 8-3-16,-4 12-3 15,-5 12-3-15,-9 1 1 16,-13 11 1-16,8 1 1 0,5 11-4 15,9-7-1-15,14-1 1 16,18-3 0-16,5-13 1 16,13-20 0-16,1-20 2 15,4-4 1-15,0-8 1 16,-1-4 0-16,-3-1 0 16,-6 1 2-16,-3 4-3 15,-10 4-2-15,-9 4 0 16,-5 8-1-16,-4 8-3 0,-5 8 2 15,-4 4 1-15,0 4 0 16,4 13-3-16,1 7 0 16,4-8 2-16,4-3 0 15,10-9-2-15,4-20 2 16,4-12 1-16,10-4 2 16,0-5-3-16,4 1 0 15,14 0 1-15,-9 4 0 16,9 4 2-16,-14 4 1 15,-4 8-1-15,-5 4 1 16,-9 8-4-16,-4 20 0 0,-14 9 1 16,-14 3 2-16,0 5-3 15,-4 3-2-15,-5 5 2 16,0-5 0-16,5-7 3 16,0-9 1-16,8-3-4 15,6-5-1-15,13-16-2 16,13-8 3-16,6-4 0 15,3-28 3-15,19 4-1 16,0-1-1-16,0 1 3 16,-4 0 0-16,-10 8-4 15,-4 4 1-15,-9 3-2 16,-1 9 0-16,-13 13 4 16,-4 15 1-16,-19 4-1 15,-9 13-2-15,9 7-2 16,-9 9 1-16,1 8 1 15,3-4 2-15,5-9 3 0,5-11 2 16,18-9-3-16,0-11-1 16,23-13 3-16,9-16 1 15,4-25-1-15,5-3-1 16,0-4 3-16,-4-5 5 16,-15 1 2-16,10-1 0 15,-9 5-3-15,-14-1 0 16,-9-3-7-16,-4 3-1 15,-10 5-2-15,0 4-2 16,-18 7 1-16,1 1-1 16,3 4-31-16,1 4-14 0,4 4-48 15</inkml:trace>
          <inkml:trace contextRef="#ctx0" brushRef="#br0" timeOffset="16298.6498">5163 1069 232 0,'-32'-17'88'0,"73"17"-48"0,-18-8-49 16,-9-4 14-16,8 0-5 15,6-12 0-15,-1 4 0 0,0 3 0 16,5 1 0-16,-4 8 0 0,-6 4 0 15,6 4-7-15,-10 24-11 16,-9 5 2 0,-4 3 8-16,-10 0 7 15,-4 1 2-15,-5-1-1 16,10-3 3-16,-5-5 2 16,4-4 2-16,5-4 3 15,9-8-5-15,0-4-1 16,19-8 2-16,13-8 1 15,0-4 3-15,-5 0 1 16,0 0 1-16,-8 3 0 0,-6 5-2 16,-12 8 1-1,-10 13-2-15,-23 7-5 16,-9 8 0-16,9 29-4 16,-9-1-3-16,5-3 4 15,0-4 1-15,13-5 2 16,5 1 0-16,0-9-2 15,18-8 1-15,0-7 11 16,14-17 8-16,9-4-2 16,0-4 0-16,-1-9-5 15,-3-3-1-15,-10 0 0 16,-14 0 2-16,6 4-5 16,-24-4 1-16,-13-9-7 15,-5 1-1-15,-14-8-2 16,10 3-2-16,-5 1-26 0,4 0-10 15,10-1-46-15,9-3-20 16,9 0-28 0</inkml:trace>
          <inkml:trace contextRef="#ctx0" brushRef="#br0" timeOffset="16798.7056">5737 737 188 0,'14'-12'71'0,"-1"4"-38"0,-8 12-21 0,-5 4 19 15,9 4-16-15,-5 4-6 16,-4 8-5-16,0 17-4 16,0 3 1-16,0 5 1 0,0 4 1 15,0 7-1-15,0-7-2 0,9 16 1 16,-4-5 1-16,0-7 1 16,-1-8 1-16,1-13-2 15,-5-12 1-15,0-3 0 16,0-9 3-16,0-12-1 15,4-4 2-15,-4-21-2 16,9-3 0-16,-4-8-3 16,-5-1 1-16,18-3 0 15,-4-1 1-15,4-15-2 16,-4-1-2-16,4 0 7 16,-4-3 3-16,-1-17 1 15,1 12 3-15,-1 8 4 16,1 13 1-16,0 3-6 0,-5 9-3 15,5 8-5 1,4 7-2-16,-5 5-1 0,-3 12 1 16,3 25 0-16,-4 15 1 15,0 13-2-15,-4 19 1 16,-5 9-2-16,0 13 2 16,0 27 0-16,0-12 1 15,0 4 0-15,0-15 0 16,0-9 0-16,0-12 0 15,0-13-20-15,0-7-9 16,-5-13-47-16,-4-15-18 16,9-9-40-1</inkml:trace>
          <inkml:trace contextRef="#ctx0" brushRef="#br0" timeOffset="17517.5354">6402 878 240 0,'9'-28'90'0,"-5"20"-48"0,1-4-20 16,-5 12 26-16,0 0-19 15,0 4-3-15,-5 4-16 16,-8 8-6-16,-10 9-3 16,-14 11-1-16,6 0 0 0,-1 5-3 15,0 3 2-15,9-3-26 16,0-5-11-16,5-7-8 15,4-5-2-15,10-8 16 0,4-8 6 16,4-8 16-16,15-8 6 16,8-8 9-16,5 0 5 15,0-1 1-15,0 5 3 16,8 0 2 0,-3 4 2-16,4 4-6 0,9 4 1 15,-9 4-8-15,-5 4-3 16,-4 4-1-16,-4 0-1 15,-10 5 2-15,0-1 1 16,5-4 5-16,-10 0 3 16,-3-4-6-16,-10 0-3 15,0-8 7-15,0 0 4 16,0 0 0-16,-5-4 2 0,0-4-4 16,5-4 1-16,0-4-7 15,5-4-1-15,0-1-4 16,4-11-1-16,4-13 3 15,10 5 1-15,4-9 3 16,1 5 3-16,-6-9-2 16,10-3 1-16,9 3-5 15,-9 4 0-15,0 5-3 16,-5 4-1-16,-4 7 16 16,-9 9 10-16,4 8-9 15,-4 8-3-15,-5 8-11 16,0 8-1-16,4 16-1 15,1 25 0-15,-5 11 2 16,0 13 1-16,0 4 1 0,-4 8 2 16,9 24-5-16,-10-16-1 15,5-12 4-15,-4-4 2 16,9-12 0-16,-5 4-1 16,-5-13-21-16,1-11-7 15,-10 3-171 1,-8-23 35-1</inkml:trace>
        </inkml:traceGroup>
      </inkml:traceGroup>
    </inkml:traceGroup>
    <inkml:traceGroup>
      <inkml:annotationXML>
        <emma:emma xmlns:emma="http://www.w3.org/2003/04/emma" version="1.0">
          <emma:interpretation id="{DAF9D5E3-D19A-444E-BE87-A3C30C62896E}" emma:medium="tactile" emma:mode="ink">
            <msink:context xmlns:msink="http://schemas.microsoft.com/ink/2010/main" type="paragraph" rotatedBoundingBox="22969,4935 32185,3332 32895,7414 23679,90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8D5DCEA-B5BA-40DD-9B24-21208FE24B8F}" emma:medium="tactile" emma:mode="ink">
              <msink:context xmlns:msink="http://schemas.microsoft.com/ink/2010/main" type="line" rotatedBoundingBox="24162,4728 32185,3332 32467,4956 24445,6351"/>
            </emma:interpretation>
          </emma:emma>
        </inkml:annotationXML>
        <inkml:traceGroup>
          <inkml:annotationXML>
            <emma:emma xmlns:emma="http://www.w3.org/2003/04/emma" version="1.0">
              <emma:interpretation id="{4013DFE2-8E0F-4088-B913-83231ECCFB0C}" emma:medium="tactile" emma:mode="ink">
                <msink:context xmlns:msink="http://schemas.microsoft.com/ink/2010/main" type="inkWord" rotatedBoundingBox="24162,4728 32185,3332 32467,4956 24445,6351"/>
              </emma:interpretation>
              <emma:one-of disjunction-type="recognition" id="oneOf3">
                <emma:interpretation id="interp15" emma:lang="en-US" emma:confidence="0">
                  <emma:literal>any information.</emma:literal>
                </emma:interpretation>
                <emma:interpretation id="interp16" emma:lang="en-US" emma:confidence="0">
                  <emma:literal>Mapleton.</emma:literal>
                </emma:interpretation>
                <emma:interpretation id="interp17" emma:lang="en-US" emma:confidence="0">
                  <emma:literal>inebriation.</emma:literal>
                </emma:interpretation>
                <emma:interpretation id="interp18" emma:lang="en-US" emma:confidence="0">
                  <emma:literal>uninstallation.</emma:literal>
                </emma:interpretation>
                <emma:interpretation id="interp19" emma:lang="en-US" emma:confidence="0">
                  <emma:literal>my information.</emma:literal>
                </emma:interpretation>
              </emma:one-of>
            </emma:emma>
          </inkml:annotationXML>
          <inkml:trace contextRef="#ctx0" brushRef="#br0" timeOffset="19408.4253">-77 3728 168 0,'-5'-37'63'0,"5"9"-34"0,0 8-21 16,0 20 18-16,0-5-13 15,0 5-2-15,0 13-9 16,0 7-4-16,5 8 1 15,-1 9-2-15,15 11-1 0,13 13 3 16,-1 0 0-16,1-1 1 16,9-7 2-16,-4 0-3 15,-1-9 0-15,5-8 3 16,5-7 1-16,-10-9-1 16,0-12 1-16,-4-8-2 0,-4-8-1 15,-6-28 5-15,-3-5 1 16,-6 1-2-16,-4-5-3 15,5-3 0-15,-14 3 1 16,0-3 1-16,0-5 1 16,-5 4 0-16,-4 17 2 15,9 8-3-15,0 32-6 16,0 4-1 0,0 8 2-16,9 4 3 15,-4 9-2-15,4-5 0 0,0 0 1 16,0 9 2-16,-4-5-6 15,-5 5-1-15,0-21 6 16,-5 8 6-16,1-16-5 16,-5-4-3-16,0 0 2 15,-1-4 1-15,-12-12-5 16,8 0 2 0,9 0 2-16,-8 0-2 15,13 0 0-15,4-5-1 16,1 1-2-16,4-4 0 15,5 0 3-15,8-4 0 16,1-1 3-16,5-7-3 16,-1 4-2-16,0-17 2 15,5 13 0-15,4-5 1 0,-8 9 2 16,-5 0-1-16,-5 3-1 16,-5 9 1-16,-3 4 1 15,-1 4-3-15,0 8-2 16,-5 12 2-1,-8 8 0-15,-1 13 1 16,1 3 0-16,4 9 0 16,9 3 0-16,-5 5 0 15,5-5 0-15,1 1 0 16,-1-9 0-16,0-7 2 16,0-9 1-16,0-4 1 0,0-28 0 15,0-4 0 1,0-8 0-16,5-9-2 15,-5-7-2-15,0 0 1 16,0-17-1-16,0 0 0 16,0 1 2-16,1-1-1 15,-1 0-1-15,0 9-2 16,0-17 1 0,-5 13 3-16,1 7-1 15,0 9 2-15,-1 8 0 16,1 7 1-16,-1 9 0 15,1 20 2-15,-1 17-1 16,1 11 0-16,-1 17 3 16,1 16 5-16,-5 12 2 15,4 16 0-15,-4 12-3 16,5 1-2-16,-5-5-4 16,14-12-1-16,-1-8-1 0,10-16 0 15,-5-12-11-15,1-13-3 16,-1-12-55-16,0-11-21 15,0-13-23 1</inkml:trace>
          <inkml:trace contextRef="#ctx0" brushRef="#br0" timeOffset="20236.5807">1330 3602 124 0,'-18'32'46'0,"4"5"-24"0,-4 11-2 16,13-31 21-16,-4-1-13 16,0-4-4-16,4-4-14 15,5-4-4-15,9-4-4 0,5-8-2 16,9-20 1-16,13-5 1 0,1 9 3 16,-5 0 2-16,-5 8 3 15,0 3-3-15,-4 9-2 16,-9 16-2-16,-10 9-3 15,-8 7 3-15,-15 8 0 16,-8 9-1-16,-5 4 1 16,0 3-4-16,0 9 0 15,1-13-23-15,3-11-12 16,6-9 1-16,3-8 3 16,10-32 5-1,5 0 13-15,8-4 5 0,5 0 9 16,5 0 2-16,4-5 2 15,19 1 2-15,-1 4 1 16,0 0 3-16,1 4-1 16,-1 4 0-16,1 8-3 15,-5 4 1-15,9 4-6 16,-5 4-1-16,5 0 2 16,-9 0 3-16,-5 12 0 15,-4-16 0-15,-5-8-12 16,-4-4-3-16,-5-8-26 15,-5-4-18 1,-8-12 19-16,-1-17 14 16,1-24 11-16,-1-3 27 15,-13-17 10-15,4 8 5 16,5 12 1-16,14 12-3 16,-5 9 1-16,4 11-6 0,-4 17-3 15,14 12-12-15,-5 36-6 16,0 9-1-16,0 11 0 0,0 29 3 15,-4 8 3-15,0 20 2 16,4 25-3-16,0 7 0 16,4-15-3-16,1-9 0 15,4-16-1-15,1-16 0 16,-6-16-18-16,1-17-7 16,-1-15-63-1,1-21-47-15,-5-20 46 16</inkml:trace>
          <inkml:trace contextRef="#ctx0" brushRef="#br0" timeOffset="19595.9165">1284 3420 192 0,'-18'-32'71'0,"18"32"-38"0,5-4-39 16,-5 4 12-16,9-13-9 15,0 5 2-15,0 12-39 16,0 0-57 0,14 17 10-16</inkml:trace>
          <inkml:trace contextRef="#ctx0" brushRef="#br0" timeOffset="20846.0639">2017 3129 220 0,'-18'-4'82'0,"23"4"-44"0,-1 0-47 16,1 0 14-16,4 0-5 15,9-5 0-15,5 1 0 16,-1 4 0-16,-3 9 0 16,-6 11-31-16,1 8-12 0,-9 25 9 15,-15 7 6-15,-8 9 15 16,-5 4 7-16,1 0 7 0,-1-8 2 16,0-13 16-16,0-7 8 15,10-9-3-15,-1-7-2 16,10-9-12-16,8-8-4 15,5-12-2-15,14-12 2 16,13-13-1-16,1-3 0 16,-1 4-1-16,-4 0 2 15,-5 11-1-15,-8 1 2 16,-6 12 7-16,-8 16 5 16,-5 5-7-16,-9 7-2 15,-9 8-8-15,-10 9-2 16,1 8 0-16,4 19 0 15,5-3 2-15,4-8 1 0,5-8-1 16,18-13-2-16,14-4 3 16,4-11 2-16,5-9 9 15,0-12 3-15,0-12 0 16,0-8 0-16,-5-21-5 16,-4 1 0-16,-9 3-1 15,-5 1 3-15,-5 0-1 16,-8 3 0-16,-10 1-7 15,-4 4-2-15,0 0-2 16,-14 3-2-16,0 5-2 16,0 0 1-16,5 0-30 15,4 4-12-15,9-13-38 16,14-7-16-16,14 0-12 16</inkml:trace>
          <inkml:trace contextRef="#ctx0" brushRef="#br0" timeOffset="21064.828">2363 3120 204 0,'0'0'77'0,"5"9"-42"0,-5 3-34 0,13 0 16 16,-3 8-9-16,-1 8 0 16,0 25-4-16,0 4-1 15,9 3-1-15,-4 13-2 0,4 4 3 16,0 0 0-16,0 0 1 0,1-4-5 15,-1 20-1-15,-5-20-26 16,-3-13-11-16,-6-11 2 16,-4-17 2-16,0-11-35 15</inkml:trace>
          <inkml:trace contextRef="#ctx0" brushRef="#br0" timeOffset="21221.0626">2536 3893 140 0,'0'-40'52'0,"5"28"-28"0,4-8-6 16,0 16 20-16,0-9-10 15,5-3-1-15,4-12-18 16,0 0-6-16,5-5-2 16,9 1-1-16,4 3 2 0,1 1-28 15,-5 4-9-15,-10 4-38 16,-4-5-29 0,-4 5 40-16</inkml:trace>
          <inkml:trace contextRef="#ctx0" brushRef="#br0" timeOffset="21721.124">2741 3201 120 0,'-41'-40'46'0,"37"32"-24"0,-1-4 3 0,5 12 20 16,0 0-7-16,0 0-2 16,0 0-12-16,0 8-4 15,0 4-12-15,5 4 6 0,-1 4 3 16,14 1-3-16,10-1 2 16,-1-4-7-16,0-4-1 15,1-4 0-15,8-4 0 16,-9-4 7-16,1-4 2 0,-6-4-8 15,-3 0-3-15,-1 0-4 16,-4 4-2-16,-5 0 1 16,-5 8-1-16,-4 8-9 15,-4 12-4-15,-1 13 4 16,-4 3 3-16,0-3 4 16,0 7 1-1,4-3 1-15,5-13-3 16,9-4 0-16,5-3 2 15,4-9 0-15,9-12 12 16,5-4 7-16,-4 0-5 16,-6 0-2-16,1 8-6 15,-9 0-4-15,0 8 0 16,-5 4 1-16,-9 24-1 16,0 1-1-16,0 3-2 0,0 1 1 15,0-5 1-15,4 1 0 16,1-9-3-16,4-7 2 15,4-5 1-15,6-8 2 16,8-12-1-16,9-12-1 16,5-13-10-16,9-3-6 15,1-8-41-15,-6-17-15 16,-4 5-53 0</inkml:trace>
          <inkml:trace contextRef="#ctx0" brushRef="#br0" timeOffset="22455.573">3401 2857 216 0,'-9'-4'82'0,"9"0"-44"0,9 0-25 16,-4 4 24-16,4-4-8 15,5-4-2-15,17-4-15 16,6-12-8-16,8-13-2 15,15 5-2-15,-1 4 0 0,-9 7 0 16,-5 5 0-16,-4 8 0 16,-4 8 0-16,-10 24 6 15,-4 9 6-15,-5 3-4 16,-9 5-2-16,-4 11 1 16,-5 9 0-16,-5-4-6 15,-13-1 0-15,4-3-1 16,-13-1 2-16,4-7-3 0,5-13-2 15,4 5-1-15,5-17 3 16,5-8-5-16,8-4 2 16,5-8 2-16,10-8 1 15,-1-4-2-15,5-8 2 16,4-9 1-16,5-7 2 16,4-8-1-16,-4-9-1 15,9 4 1-15,9-3-1 16,-14-13-9-16,-4 0-4 15,-4 0 2-15,-10 5 2 16,-4 3 5-16,-1 9 4 0,-4 3-1 16,-4 9 0-16,-1 7 1 15,-4 9 0-15,10 8-3 16,-6 8 2-16,5 12-1 16,-4 16-2-16,4 9 3 15,0 23 2-15,5 9-2 16,-1 4 0-16,5 16-10 15,1-4-5-15,-6-4-28 16,6-9-9-16,-10-11 19 16,-9-8 9-16,0-13 18 15,-5-12 7-15,-4-3 9 16,-5-9 5-16,5 0 8 16,-9 0 6-16,0 4-2 15,-19 9 2-15,-4 15-3 16,10 9 2-16,-15 3-11 15,5 21-4-15,-4 0-10 0,-1 0-1 16,0-5-3-16,-4 22 0 16,5-10-60-16,4-11-25 15,4-12-19 1</inkml:trace>
          <inkml:trace contextRef="#ctx0" brushRef="#br0" timeOffset="22596.2444">3879 3893 144 0,'55'-48'55'0,"-28"28"-30"0,23-9-14 0,-18 21 15 16,18-4-1-16,0 0 0 0,0 4-12 16,1 0-5-16,3 12-5 15,5-4-3-15,-4 0 1 0,-5-8-21 16,0-13-9-16,-4-3-43 16</inkml:trace>
          <inkml:trace contextRef="#ctx0" brushRef="#br0" timeOffset="23236.9086">4876 2554 196 0,'-54'-57'74'0,"40"49"-40"0,5 0-9 16,4 8 25-16,-13 8-21 16,5 4-8-16,-10 9-16 15,0 15-5-15,0 17-1 16,5-5 2-16,9-3 2 0,4-5-4 0,10-8 1 15,18-7 2-15,4-9 3 16,23-12 2-16,0-8 3 16,0-4 4-16,-9-16 1 15,-4-5-6-15,-10 5-3 16,-9 4 1-16,-4 4 0 16,-14 16-6-16,-9 12-2 15,-28 16-16-15,-4 12-6 16,-4 13 3-16,-5 12 1 15,4-4 12-15,14-5 3 16,5-3 1-16,9-13 0 16,9 1 4-16,13-13 3 0,14-8 14 15,5-8 8-15,18-7 0 16,5-10 2-16,8-3-5 16,-8 0-2-16,-5 0-7 15,-5 4-4-15,-8 4-3 16,-6 0 0-16,-17 8-4 15,4 8 0-15,-18 9-1 16,-9 15 1-16,-23 9-2 16,0-1 2-16,-5 1-2 15,5-5 2-15,5-7-4 16,9-9 0-16,17-8-4 16,15-7 5-1,18-13 2-15,22-5 0 16,1 1 1-16,4 4-2 0,5 0 2 15,-1 13 0-15,-8-5 3 16,-5 4-3-16,-5 4-2 16,0 4 0-16,5 0-1 15,-4 5-29-15,4-5-13 16,23-12-51-16,-5-16-23 16,0-12-14-1</inkml:trace>
          <inkml:trace contextRef="#ctx0" brushRef="#br0" timeOffset="23783.8414">5846 2530 384 0,'0'4'145'0,"9"-4"-78"0,19 8-78 16,-19 0 24-16,9 0-12 16,-4 4-1-16,-1 16-21 15,5 13-9-15,-4-1 15 16,0 1-19-16,-5-1-4 0,-5 1-9 16,-4 7-1-16,-13 5 13 15,-15-9 6-15,-3-7 17 16,8-5 9-16,-5-7 29 15,1-5 15-15,18-4 6 0,0-4 2 16,4 0-21-16,24 4-4 16,-1-3-8-1,9-5-12-15,-4 4-4 16,0 0 1-16,-1 4 3 16,-8 4-1-16,4 5 0 15,-9-5-3-15,-13 33 1 16,-10-9 2-1,-9-8-4-15,-8-3-1 16,12-9 1-16,1 0 2 16,4-7 0-16,10-5-1 0,4-4-2 15,23-8 4 1,9-8 0-16,13-13-3 16,1-11-1-16,26 0 1 15,-3-1 0-15,-1-3-41 16,-13 0-19-16,4-1-44 15,0 5-48 1,-9-21 53-16</inkml:trace>
          <inkml:trace contextRef="#ctx0" brushRef="#br0" timeOffset="24518.2983">6420 2602 280 0,'-32'-8'104'0,"18"8"-56"0,-4 8-25 15,18-3 29-15,-5 3-23 16,-4 8-8-16,9 8-16 0,0 4-5 15,14 1-1-15,-5-1-2 0,5 4 1 16,-5 1 2-16,14-1 0 16,-5-3 0-16,0-5 0 15,0-8 4-15,-9-8 2 16,-4-4 0-16,9-8-1 16,-10-12-3-16,10-4 1 15,-5-21 7-15,9-3 5 16,-4-5-3-16,9 5-2 15,-10-1-3-15,10 9-2 16,-5 3 1-16,0 9 1 16,-4 8-6-16,0 8 0 15,-1 8-1-15,-3 8 2 0,3 8-1 16,1 12-1-16,-10 13 1 16,-4-1-1-16,0-3 0 15,0-5 2-15,0-8-1 16,0-3 2-16,0-9-2 15,9-8-1-15,-9-4-4 32,37-61 2-17,8-4 1-15,1-3 1 16,4-1 0-16,-9 8 2 16,-5 12 3-16,-8 5-2 15,4 12-2-15,-5 11 2 0,-9 9-4 16,0 20 0-16,-4 13 3 15,4 3 1-15,-18 16-1 16,0 9 1-16,0 16-4 0,0 7 0 16,-4 1 1-16,-10 4 0 15,9-4 0-15,-8-4 0 16,-5-13-11-16,-5-7-5 16,-9-9 8-16,0-11 4 15,0-5 3-15,14 0 3 16,0-7 8-16,4-5 3 15,5 0-9-15,4-4-1 16,10 4-3-16,18-4 0 16,9 4-3-16,4-4 0 15,5-4-1-15,-5-4 3 0,24 0 0 16,-10-4 3-16,4-8-1 16,1-4 2-16,0 0-9 15,-5-8-3-15,13-13-66 16,1 5-30-16,-9-1-52 15</inkml:trace>
          <inkml:trace contextRef="#ctx0" brushRef="#br0" timeOffset="24674.5653">8054 3019 528 0,'-9'4'198'0,"9"-4"-108"0,0 0-100 15,0 0 33-15,0 12-28 16,0-12-3-16,14 0-96 16,-5 0-43-16</inkml:trace>
        </inkml:traceGroup>
      </inkml:traceGroup>
      <inkml:traceGroup>
        <inkml:annotationXML>
          <emma:emma xmlns:emma="http://www.w3.org/2003/04/emma" version="1.0">
            <emma:interpretation id="{AACBD97C-8816-48D0-B114-308B57BF7AE5}" emma:medium="tactile" emma:mode="ink">
              <msink:context xmlns:msink="http://schemas.microsoft.com/ink/2010/main" type="line" rotatedBoundingBox="23334,7507 27933,6354 28388,8170 23789,9323"/>
            </emma:interpretation>
          </emma:emma>
        </inkml:annotationXML>
        <inkml:traceGroup>
          <inkml:annotationXML>
            <emma:emma xmlns:emma="http://www.w3.org/2003/04/emma" version="1.0">
              <emma:interpretation id="{A8A86C53-58E8-4059-A684-BB586ADE6B00}" emma:medium="tactile" emma:mode="ink">
                <msink:context xmlns:msink="http://schemas.microsoft.com/ink/2010/main" type="inkWord" rotatedBoundingBox="23334,7507 27933,6354 28388,8170 23789,9323"/>
              </emma:interpretation>
              <emma:one-of disjunction-type="recognition" id="oneOf4">
                <emma:interpretation id="interp20" emma:lang="en-US" emma:confidence="0">
                  <emma:literal>010212130k,</emma:literal>
                </emma:interpretation>
                <emma:interpretation id="interp21" emma:lang="en-US" emma:confidence="0">
                  <emma:literal>01212130k,</emma:literal>
                </emma:interpretation>
                <emma:interpretation id="interp22" emma:lang="en-US" emma:confidence="0">
                  <emma:literal>010212130K,</emma:literal>
                </emma:interpretation>
                <emma:interpretation id="interp23" emma:lang="en-US" emma:confidence="0">
                  <emma:literal>010212137k,</emma:literal>
                </emma:interpretation>
                <emma:interpretation id="interp24" emma:lang="en-US" emma:confidence="0">
                  <emma:literal>010212137K,</emma:literal>
                </emma:interpretation>
              </emma:one-of>
            </emma:emma>
          </inkml:annotationXML>
          <inkml:trace contextRef="#ctx0" brushRef="#br0" timeOffset="47442.6695">-136 6180 200 0,'-5'-12'74'0,"5"12"-40"0,0 0-40 16,0 12 51-16,0 12-27 15,-4 21-5-15,-1 15-6 16,0 13-5-16,1 16-2 0,4 8 3 15,4 5-4-15,6 7-2 0,-1-16-14 16,4-8-4-16,1-12-24 16,0-16-9-16,4-13-29 15</inkml:trace>
          <inkml:trace contextRef="#ctx0" brushRef="#br0" timeOffset="47223.8956">-441 6322 136 0,'-32'12'52'0,"18"-8"-28"0,-13 36-30 0,13-19 6 16,-4 11-1-16,-14 12 2 15,-4 9-2-15,4 24-2 0,4 8 2 16,6-8 0-16,3 12 1 16,10-12 0-16,5-13 2 15,4-7 1-15,9-12-1 16,9-13-2-16,0-8 12 16,1-12 4-16,3-8-8 15,-3-16 2-15,-1-16 3 0,0-12-5 16,-4-5 0-16,-5-16 2 15,-9 1 4-15,0 3-6 16,-9 4 0-16,-5 5-4 16,-4 7-1-16,0 9-3 15,4 8-3-15,5 3-16 16,18 5-78 0</inkml:trace>
          <inkml:trace contextRef="#ctx0" brushRef="#br0" timeOffset="47973.9779">201 6006 144 0,'4'-4'55'0,"1"16"-30"0,-1 24-23 15,-4-3 14-15,5 15-10 16,-5 13-1-16,0 8-1 16,0 4 0-16,4 0-2 15,-4-9 1-15,0-7 0 0,-4-12-1 0,-1-9-2 16,1-8 5-16,-1-12 1 15,1-11 9-15,-5-14 2 16,4-15-8-16,0-16-3 16,5-17-6-16,0-4-1 15,10 1 1-15,-1-5 0 16,0 12-3-16,23 1-2 16,9 40-2-1,-5 12 1 1,-4 8 4-16,-5 8 3 15,-4 4 2-15,-5 12 1 0,-4 9-2 16,-1-1 1-16,-13 1 0 16,-9-5 1-16,0 1-2 15,-9-5 1-15,4-4-2 16,-13-7-1 0,4-5 1-16,5-8-6 15,4-8 1-15,10-4 0 16,22-8 2-16,5-5-21 15,4-23-9-15,5-4-15 16,9-5-30 0,-5-4 17-16,-4-20 23 15,5 9 12-15,4-1 164 32,-19-12-49-17,-3 16-10-15</inkml:trace>
          <inkml:trace contextRef="#ctx0" brushRef="#br0" timeOffset="48114.6164">651 5965 381 0,'-4'-20'20'15,"-1"16"-11"-15,1 12-12 0,4 13-1 16,0 27 4-16,0 9 4 16,0 16-3-16,4 8-3 15,10 8 1-15,9 4 0 16,-1 8-39-16,-3-8-15 16,-1-4-46-1</inkml:trace>
          <inkml:trace contextRef="#ctx0" brushRef="#br0" timeOffset="48427.15">888 5941 204 0,'-45'4'77'0,"31"0"-42"0,-4 0-34 15,18-4 14-15,0 0-13 16,0-4-2-16,4 0-1 16,5-4 0-16,5 0 1 15,0-8 0-15,4 8 0 0,0 0-3 16,14 8 0 0,4 8 2-16,-17 8 2 15,3 0 2-15,-13 17-1 0,-13 11-2 16,-10 9-24-16,-4 3-11 15,-5 9-48 1,-4 0-22-16,0-9 55 16</inkml:trace>
          <inkml:trace contextRef="#ctx0" brushRef="#br0" timeOffset="48536.5369">925 6273 76 0,'40'-36'30'0,"-3"15"-16"0,18 5-6 0,-37 8 11 15,5-8-11-15,4-8-4 16,5 3-1-16,0 5 0 0,-5 4-6 16,0 0-2-16</inkml:trace>
          <inkml:trace contextRef="#ctx0" brushRef="#br0" timeOffset="48802.1917">1330 5662 156 0,'-9'-77'60'0,"4"45"-32"0,-4-1 0 15,9 13 27-15,0-4-8 16,-5 4 6 0,1 28-23-16,-1 12-17 15,1 8-10-15,-1 33-6 0,1 8-3 16,4 16 1-16,0 40 3 16,9 29 1-16,4 0 1 15,15 16 2-15,8-16 1 16,1-1 1-16,-1-23-18 0,-4-21-5 15,-5-20-37-15,-4-16-14 16,-5-24-32 0</inkml:trace>
          <inkml:trace contextRef="#ctx0" brushRef="#br0" timeOffset="48583.418">1293 6059 90 0,'23'-25'-48'0</inkml:trace>
          <inkml:trace contextRef="#ctx0" brushRef="#br0" timeOffset="49677.289">1935 5306 284 0,'-23'-4'107'0,"28"0"-58"0,4 0-62 16,0 4 17-16,0-4-8 15,5-4 2-15,4-1-6 16,0 1-2-16,5 0 6 15,9 4-41-15,-9 4-14 0,0 8-5 16,-19 9-20 0,-13 11 27-16,-5 16 37 15,-8 1 22-15,-6-1 37 16,1-3 15-16,-5-5-5 16,5-3-5-16,9-5-18 15,4-4-8-15,5-8-11 16,9-7-7-16,9-5-1 0,9-4 7 0,5-8 4 15,18-9 1-15,0 1 1 16,0 0-6-16,-9 4-2 16,-5 8 0-16,-9 4 2 15,-4 8-3-15,-10 8 0 16,-17 4-1-16,-15 21 1 16,1-1-4-16,-5 5 0 15,-4-5 1-15,4-3 0 16,5-9 0-16,8-4 2 15,6-8-3-15,8-12-2 16,14-8 10-16,5-4 8 16,18-16-4-16,9 0-1 15,4-9-1-15,1 1-1 0,-1 4-4 16,-4-1-1-16,-4 13 1 16,-10 4 0-16,-4 16 0 15,-14 12-2 1,-9 13-2-16,-9 7-2 15,-14 4-1-15,-22 9 2 16,-5-4 2-16,-1 23-2 16,6-7-2-16,4-12 6 15,5-5 5-15,8-7 2 16,10-9 4-16,4-4-7 16,10-8-4-16,8-8-5 15,10-8-1-15,4-4 4 16,10-4 1-16,3 0-3 15,6 4 1-15,-10 4 0 16,0 8 2-16,1 8-1 0,-5 5-1 16,-5 3-2-16,0 8-1 15,-4 5 4-15,-1-5 1 16,1-8-3-16,0-3 1 16,4-9 0-16,9-12 0 15,10-16-7-15,-6-9-3 16,1-7-43-16,0-21-20 15,-5-19-39 1,-4-5-20-16,0-25 68 16</inkml:trace>
          <inkml:trace contextRef="#ctx0" brushRef="#br0" timeOffset="50536.7924">2536 5322 200 0,'-23'-28'74'0,"19"20"-40"0,-5 4-18 16,9 4 22-16,0 0-22 15,0 0-8-15,0 0-9 16,0-4 0-16,4-1 1 15,5 1 8-15,1 4 5 0,-1 0-4 16,0 9-3-16,-5 7-3 16,-4 28 0-16,-4 5 0 15,-1 7 1-15,-4 21-2 16,0-4-2-16,0-4 1 16,4-4-1-16,5-9-3 15,0-7 2-15,5-9 1 16,4-7 0-16,5-9-3 15,-1-12 2-15,6-8 1 0,-1-8 2 16,0-4-3-16,-4-12 0 16,-5 4 3-16,0-5 3 15,-5-3-2-15,-4-8-2 16,-4-1 2-16,-5 5 0 16,9 0-4-16,-5 3 1 15,5 1 0-15,0-4 0 16,5 0-3-16,8-9 2 15,1-7-4-15,4 3 1 16,10 1 2-16,8-1 1 16,0 5 1-16,1 3 2 15,-5 5-1-15,4 4-1 16,-13 8 1-16,0 8-1 0,-10 8 0 16,1 12 2-16,-5 4-6 15,0 24 1-15,-9 1 1 16,0-5 3-16,0-3-2 15,0-9-2-15,0-4 2 16,0-8 0-16,5-4 3 16,4-12 1-16,0-12 1 15,5-8 2-15,-1-5 3 16,10 1 2-16,4 4 1 16,-4 0 0-16,0 3-4 15,-5 1-3-15,-4 8-2 16,-1 4-3-16,1 4 1 15,-5 8-1-15,0 8 0 16,-4 28 2-16,-5 9-1 16,-9 8-1-16,-14 16 1 0,-4-1-1 15,-5 1 0-15,0-4 0 16,5-12 0-16,4-9 0 16,9-7 0-16,5-9 0 15,9-8-3-15,9-7 2 16,0-9-1-16,14-8-2 15,4-4 7-15,1 0 3 16,-6 0-1-16,-3 8 0 16,-1 4-3-16,-4 16 1 15,-5 20 0-15,-5 9 1 16,-4 4-5-16,-9 16 1 0,-14-5 2 16,5-3 1-16,0-8-1 15,4-9 1-15,5-7-42 16,5-13-16-16,-1-12-51 15,5-16-50 1,0-8 55-16</inkml:trace>
          <inkml:trace contextRef="#ctx0" brushRef="#br0" timeOffset="51146.1962">3392 5646 264 0,'0'-20'101'0,"5"11"-54"0,-1 1-37 15,-4 8 23-15,0 0-18 0,-4 8-6 16,-5 9-5-16,-5 23-4 16,-9 9 1-16,5 3-10 0,-5 5-2 15,5 20-36-15,4-4-14 16,1-13-4-16,4-11-1 16,-1-13 30-1,6-11 14-15,4-9 11 16,0-8 28-16,4-24 10 15,10-9-4-15,0-3 0 16,4 0 1-16,5-1 5 16,4 1-16-16,19 0 6 0,-5 4 4 15,0 3-8-15,-5 5-1 0,0 4-4 16,-8 0-1-16,-6 4-5 16,-3 4-1-16,-6 0-6 15,-4 0 0-15,1-4-26 16,-6-9-10-16,-4-19-13 15,5-5-6-15,-5-11 23 16,0-17 28 0,-5-8 25-16,1-4 21 15,-1 0 11-15,0 8 0 16,5 13 2-16,0 3-29 16,5 8 5-16,0 9 2 0,-1 20-7 15,5 8-4-15,-4 16-6 16,8 16-3-16,1 20 0 15,0 33 4-15,-1 20-2 16,-3 21 3-16,-1 7-8 0,9 21-4 16,-5-13 0-16,-13 13 2 15,0-17-2-15,0-7 0 16,-4-13 1-16,-1-8 2 16,1-8-30-16,-1-12-10 15,-4-8-59-15,-4-21-25 16,-1-7-11-1</inkml:trace>
        </inkml:traceGroup>
      </inkml:traceGroup>
    </inkml:traceGroup>
    <inkml:traceGroup>
      <inkml:annotationXML>
        <emma:emma xmlns:emma="http://www.w3.org/2003/04/emma" version="1.0">
          <emma:interpretation id="{191503E9-E780-4870-A3A3-5F13EB654541}" emma:medium="tactile" emma:mode="ink">
            <msink:context xmlns:msink="http://schemas.microsoft.com/ink/2010/main" type="paragraph" rotatedBoundingBox="22865,9079 31132,6247 31926,8562 23659,113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53057D6-7F96-48C2-BE41-7D6D5F5E2C87}" emma:medium="tactile" emma:mode="ink">
              <msink:context xmlns:msink="http://schemas.microsoft.com/ink/2010/main" type="line" rotatedBoundingBox="22865,9079 31133,6246 31926,8562 23659,11395"/>
            </emma:interpretation>
          </emma:emma>
        </inkml:annotationXML>
        <inkml:traceGroup>
          <inkml:annotationXML>
            <emma:emma xmlns:emma="http://www.w3.org/2003/04/emma" version="1.0">
              <emma:interpretation id="{6C3AA288-C36F-439B-A7DD-EA1E77581886}" emma:medium="tactile" emma:mode="ink">
                <msink:context xmlns:msink="http://schemas.microsoft.com/ink/2010/main" type="inkWord" rotatedBoundingBox="22865,9079 31133,6246 31926,8562 23659,11395"/>
              </emma:interpretation>
              <emma:one-of disjunction-type="recognition" id="oneOf5">
                <emma:interpretation id="interp25" emma:lang="en-US" emma:confidence="0">
                  <emma:literal>DropshadowPanel</emma:literal>
                </emma:interpretation>
                <emma:interpretation id="interp26" emma:lang="en-US" emma:confidence="0">
                  <emma:literal>Drop shadow Panel</emma:literal>
                </emma:interpretation>
                <emma:interpretation id="interp27" emma:lang="en-US" emma:confidence="0">
                  <emma:literal>Drop shadow panel</emma:literal>
                </emma:interpretation>
                <emma:interpretation id="interp28" emma:lang="en-US" emma:confidence="0">
                  <emma:literal>Dropshadowpanel</emma:literal>
                </emma:interpretation>
                <emma:interpretation id="interp29" emma:lang="en-US" emma:confidence="0">
                  <emma:literal>Drop shadow Pavel</emma:literal>
                </emma:interpretation>
              </emma:one-of>
            </emma:emma>
          </inkml:annotationXML>
          <inkml:trace contextRef="#ctx0" brushRef="#br0" timeOffset="68444.9985">1525 7281 208 0,'-9'-37'77'0,"5"25"-42"0,-10-4-19 15,10 12 22-15,-15 4-22 16,-8 0-6-16,0 8-9 16,-5 8-2-16,0 9 1 15,-4 7 0-15,-1 33 0 0,5-1-3 16,0 5 0-16,5 12 2 16,9-12 0-16,4-8-2 15,10-13 2-15,4-7-1 0,13-13 0 16,6-8 2-16,8-8 0 15,14-8 0-15,9-4 0 16,5-4 0-16,-5 4 0 16,-9 0 0-16,-5 4 0 15,-4 5 0-15,-9 3 0 16,-5 8 2-16,-9 4 3 16,-4 5 0-16,-10 11 0 15,-4 9-1-15,-5-1 0 16,-13-3 0-16,0-1 0 15,-5-7-5-15,4-5 1 16,6-12-24-16,3-8-10 16,6-12-44-16,4-12-48 15,13-36 37-15</inkml:trace>
          <inkml:trace contextRef="#ctx0" brushRef="#br0" timeOffset="68898.1767">1840 6682 220 0,'4'-24'85'0,"1"19"-46"0,-1 1-37 15,-4 4 17-15,5 13-12 16,-1 15-4-16,1 20-2 16,-5 17-1-16,0 24 0 15,0 12 0-15,0 29 2 0,5 3-1 0,-1 13-1 16,1-16 1-1,-5-13 1-15,0-20-1 0,0 4 2 16,0-20 0-16,0-16 3 16,-5-12-1-16,5-21 2 15,5-44-2 1,4-16-7-16,4-17-3 16,10-20-1-16,0 1 4 15,9-5 5-15,9-12 3 16,-5 12-5-16,1 12-2 15,-6 13-3-15,-3 15 3 16,-5 13 0-16,-1 24 1 16,-3 17 2-16,-1 7 3 0,0 13-2 15,-4 7-2-15,-1-3 0 16,-4-1 1-16,5 1-1 16,0-9-1-16,8-7 3 15,-3-9 2-15,-6-4-20 16,1-8-9-16</inkml:trace>
          <inkml:trace contextRef="#ctx0" brushRef="#br0" timeOffset="71023.3637">2686 7503 140 0,'-4'-36'55'0,"4"4"-30"0,0 7-5 15,0 17 19-15,0-4-6 16,-5 0-2-16,1 0-11 16,-5 4-2-16,0 0-11 15,-5 4 0-15,-4 4 3 0,0 8-4 16,-1 4-1-16,1 24-9 15,4 5-5-15,1 3 9 16,4-3 4-16,4 3-6 0,5 5-3 16,5-1 3-16,4-7 2 15,9-9-1-15,5-12 0 16,0-3 1-16,4-26 2 16,5-7-1-16,4-8 2 15,1-8 0-15,-10-5 3 16,-4-11-3-16,-10 3 0 15,1 5-1-15,-14 3-2 16,9 5 1-16,-4 3-1 16,4 9-3-16,4 4 2 15,-4 8-4-15,5 8 1 16,0 8 4-16,4 8 2 16,5 13 0-16,0 3-2 0,-1 0-4 15,10 1 0-15,-5-9 4 16,5 0 4-16,-4-3-3 15,-6-5-3-15,-3-4 14 16,-6-4 6-16,1 0 3 16,-5 0-1-16,0-4-2 15,-9-4-1-15,0 0-3 16,5 0-1-16,-1 0-5 16,1-4 0-16,-5 0-3 15,0 0 2-15,0 0 0 16,0 0 1-16,0 0-2 15,0 0 1-15,0 0 0 0,0 0 1 16,0 0-2-16,0 4-1 16,0 0 1-16,0 0 1 15,0 0 1-15,-5 0 0 16,5 0-4-16,-4 0-3 16,4-4 0-16,0 4 1 15,0 0-3-15,0 0 0 16,0 0 3-1,0 0-1-15,0 0-1 16,0 0 1-16,0 0 1 16,0-4-3-16,0 4 0 15,0 0 3-15,0 0 1 0,0 0-1 16,0 0 1-16,0 0-2 16,0 0 2-16,0 0-2 15,0 0-3 1,0 0 1-16,0 0 1 15,0 0 0-15,-9 0 0 16,9 0 2-16,0-4-1 16,0 4-1-16,0 0 1 15,0 0 1-15,0 0-1 16,0 0-1-16,0 0-2 16,0 0 1-1,0 0 3-15,0 0-1 16,0 0-1-16,0 0 1 15,-9 0-1-15,4 4 0 0,0-4 0 16,5 0 0-16,-4 0 0 16,-1-4 0-16,5 4 0 15,5 4 0-15,-5-4 0 16,-5 0 0-16,5 0 0 16,0-4 0-16,0 4 0 15,5 0 0-15,-5 0 0 16,-5 4 0-1,10-4 0-15,-5 0 0 16,0 0 0-16,-5 0 0 16,1 0 0-16,4 0 2 15,0 0-3-15,0 0 0 0,0 4 1 16,0-4 2-16,0 0-1 16,-5 0-1-16,1 0-2 15,4 0 1-15,0 0 1 16,0 0 0-1,0 0 0-15,0 0 0 16,0 0 0-16,0-4-3 16,0 4 2-16,0 0 3 15,0 0 1-15,0 4-4 16,0 0 1-16,0-4-2 16,0 0 0-16,0 0 2 15,0 0 2-15,0 0-1 16,0 0-1-16,0 0-2 15,0 0 1-15,0-4 1 16,-5 4 0-16,5 0 2 0,0 0 1 16,0 0-4-16,0 0-1 15,0 0 1-15,0 0 2 16,0 0-2-16,0 0 0 16,0 0 1-16,0 0 2 15,0 0-1-15,0 0-1 16,0 0 1-16,0 0-1 15,0 0-3-15,0 0 2 16,0 0 3 0,0 0-1-16,0 0 2 15,0 0-4-15,0 0 0 16,0 0 1-16,0 0 2 0,-9 0-3 16,0 0 0-1,0 0 1-15,0 4 2 16,0-4 3-16,4 4-4 15,0 0-3-15,-4-4 1 16,0 4 0-16,5 0 1 16,-1 0 2-16,-4-4-3 15,4 4 0-15,1 0 3 16,-1-4 1-16,1 0-6 16,-1 0 0-16,5-4 1 15,-4 4 1-15,4-4-2 16,0 4 2-16,0-4 3 15,0 0 1-15,0 4-1 16,0-4 1-16,4 0-4 0,-4 4-2 16,0 0 2-16,0 0 0 15,0 0-2-15,0 8 0 16,0 0-36-16,0 4-16 16,0-4-10-16,5 0-3 15,-1 0-22-15,1-4-10 16,-1 5 3-1</inkml:trace>
          <inkml:trace contextRef="#ctx0" brushRef="#br0" timeOffset="71775.4445">3392 7265 152 0,'-9'-4'57'0,"9"8"-30"0,-5-8-3 0,5 4 24 16,0 0-13-16,-4-5-5 15,-1 1-2-15,1-4 1 16,-1 0-15-16,-4 0-4 16,5 0 1-16,-5-4 2 0,-5 4 2 15,0 0-4-15,-4-8 1 16,0-9-3-16,0 5 0 15,-10 16-8-15,-4 0-2 16,1 4-3-16,-1 8 3 16,4 4-2-16,6 4-1 15,-1 5 0-15,5 7 0 16,4 4 0-16,5 5 3 16,9 7-2-16,4 5 1 15,19-5 0-15,-5-3 0 0,10-9 2 16,-1-8 0-16,0-7-3 15,1-9 2-15,-6-20 3 16,-3-13 1-16,-1-3 1 16,-5-8 0-16,-3-9-2 15,-6 1 1-15,-4-25-2 16,-4 4 2-16,-1-4-4 16,-4-24 0-16,0 0 3 15,0 0 1-15,-10-12-1 16,15 12-2-16,-10 12-4 15,5 16 0-15,0 12 0 16,5 13-1-16,8 16-1 16,-4 24 1-1,9 20 1-15,0 8 2 0,0 13 1 16,5 11-4-16,9 37 1 16,0-4-40-16,4 20-16 15,-4-7-31 1,-1-5-39-16,-3 0 41 15</inkml:trace>
          <inkml:trace contextRef="#ctx0" brushRef="#br0" timeOffset="72132.9106">3592 7022 236 0,'-18'-8'88'0,"18"12"-48"0,-4-8-38 0,4 12 19 0,-14 8-9 15,0 8-2-15,-4 13-8 16,0 3-1-16,4 9-1 16,5-1-3-16,14 13 0 0,13-4-1 15,0-9 3-15,5-11 0 16,4-13 1-16,-4-8 13 16,0-16 6-16,-5-12 6 15,0-4 2-15,-13-9-12 16,8-3-4-16,-13-4-3 15,-4-5 0-15,-5-3-4 16,-5-1-3-16,-4-3 2 16,-9 3 0-16,-5 1-4 15,4 8 1-15,6 3-2 16,3 9-2-16,6 4-35 16,4 4-14-16,22 8-92 15,1 8 30 1</inkml:trace>
          <inkml:trace contextRef="#ctx0" brushRef="#br0" timeOffset="63819.4593">-1142 8155 112 0,'-5'-32'44'0,"5"11"-24"0,0 1-6 16,0 16 15-16,5-4 1 15,-5 0 2-15,0 4-4 16,0 0 0-16,0 0-16 0,0 4 0 0,0 8 1 16,0 8-7-16,4 20-3 15,1 13-2-15,-1 16-1 16,10 12-3-16,0 4 2 16,8-1 1-16,-4 18 2 15,1-5 1-15,-1-4 1 16,0 0-2-16,0-4-2 15,1-16-4-15,-6-13-2 16,1-11-52-16,-5-9-24 16</inkml:trace>
          <inkml:trace contextRef="#ctx0" brushRef="#br0" timeOffset="64178.8698">-1243 8171 180 0,'-9'-32'68'0,"14"16"-36"0,-1-5-24 16,5 17 18-16,1-4-15 15,-1-8-4-15,9 0-6 16,9 0-2-16,14-1 1 16,0-3-3-16,9 8 0 0,0 4 2 15,10 4 0-15,8 8-2 16,-4 4 2-16,-1 4-1 15,-13 8 0-15,-4 1 6 16,-10 11 2-16,-8 8-2 0,-10 5-3 16,-4 4 6-1,-14 15 5-15,-10 1-2 0,-17 4 2 16,-14 0-3-16,0-5 2 16,0 17-2-16,0-12 2 15,0 0-6-15,14-16-3 16,4-9-1-16,5-8 1 15,4-3-41-15,5-13-18 16,5-4-48 0</inkml:trace>
          <inkml:trace contextRef="#ctx0" brushRef="#br0" timeOffset="64569.5424">-223 8167 112 0,'-4'32'44'0,"4"-15"-24"0,0 15-24 16,4-12 8-16,-4 9-4 15,5 23 0-15,-1 1 0 16,1-1 2-16,-1-3 1 15,1-5 1-15,0-3 26 16,-5-9 13-16,0-7-3 0,-5-5 2 16,0-8-15-16,1-8-7 15,-1-12-11-15,1-8 5 0,-1-9 3 16,5-23-9-16,0-1-4 16,5-7-3-16,4 3 1 15,0-16-3-15,0 13 0 16,5 7-1-16,-1 5 0 15,1 7-16-15,0 9-5 16,4 3-42-16,0 5-18 16</inkml:trace>
          <inkml:trace contextRef="#ctx0" brushRef="#br0" timeOffset="64928.9506">337 7916 168 0,'-9'4'63'0,"-23"0"-34"0,5 8-14 16,18 1 18-16,-5 3-14 15,-4 8-5-15,-5 25-7 16,5 3-2-16,0 5-3 16,4-5-2-16,10 5 3 0,8-12-4 15,10-1 0-15,4-16 1 16,5-7 0-16,9-17 2 15,4-4 1-15,-9-12 3 16,1-5 3-16,-6-3 2 16,-3-4 3-16,-6-13 2 0,-4-3-1 15,-4 4-1 1,-14 3 1-16,-14 5-6 0,5 0-1 16,0 3-4-16,-5 5-3 15,0 4-3-15,5 4-1 16,4 4-40-16,1 4-17 15,8-1-42 1,5 1-33-16,0 0 54 16</inkml:trace>
          <inkml:trace contextRef="#ctx0" brushRef="#br0" timeOffset="65444.6298">697 7645 228 0,'-5'-4'85'0,"10"4"-46"0,-28 0-30 16,19 0 22-16,-1 4-6 16,0 0 3-16,-4 0-12 15,0 0-2-15,5 4-8 16,-5 0 5-16,4 0 2 0,-4-4 2 16,0 1 4-16,4-1 0 15,-4-4 1-15,0 8-5 16,0-8 1-16,0 4-3 15,4-4 2-15,-4-4-6 16,5 0-3-16,-1 0-1 16,1 0 1-16,-1-1-3 0,0 1-2 15,1 4 2-15,-1 0 2 16,1-4-4-16,4 4-1 16,0-4-2-16,0 4-2 15,0 0 0-15,0 0 3 16,0 0 0-16,0 0 1 15,4 4 0-15,1 4 0 16,4 1-3-16,0 3 0 16,0 12 2-16,0 4 2 15,0 9-2-15,5 11 0 16,0 9-1-16,8 28-2 16,-3 8 0-16,8 4 3 0,0 4 0 15,-8 5 3-15,-1 7-1 16,0 0-1-16,-4-4 3 15,-1 1 2-15,1-9-2 16,0-4-2-16,-1-8-18 16,1-8-6-16,-5-8-40 15,0-8-16-15,-9-17-56 16</inkml:trace>
          <inkml:trace contextRef="#ctx0" brushRef="#br0" timeOffset="65772.8315">515 7981 268 0,'-9'-20'101'0,"13"8"-54"0,10-13-48 0,-5 17 20 15,5-4-13-15,4-12-3 16,9-5-5-16,10 9-1 15,-1 12 2-15,0 8 0 0,1 4 1 16,-5 4-3-16,-5 4 2 16,-4 9 3-16,-5 3 3 15,-9 4 0-15,-4 9 0 16,-10 3 1-16,-9 9 1 16,-4-5-1-16,-5 1 1 15,-8-9-6-15,3-4-1 0,6-7-40 16,3-5-15-16</inkml:trace>
          <inkml:trace contextRef="#ctx0" brushRef="#br0" timeOffset="72601.6599">3816 6896 160 0,'9'-4'60'0,"-9"12"-32"0,4-4-15 0,-4 4 17 16,9 1-4-16,0 7-1 15,1 4-11-15,-6 16-6 0,1 9-5 16,-1-1 0-16,5 1 0 0,0-5-4 15,-4-3 1-15,13-5 0 16,-4-3 2-16,-1-9 14 16,1-12 7-16,0-8-3 15,-1-8 1-15,1-8-10 16,-5-5-4-16,0-7-4 16,0-8 0-16,-4-1-2 15,0 5 2-15,-5 8-2 16,0 3-1-16,0 5-2 15,4 24-1 1,1 12-1-16,4 5 0 16,9 3 3-16,5 0-2 15,13 1-1-15,-4-5 0 0,14-4 0 16,-1-8 5-16,10-4 1 16,-1-8 2-16,-4-8 0 15,-4-8 13-15,-10-20 6 16,-4-1-7-16,-9 1-2 15,-9-5-8-15,-10 1-2 16,-13-13-2-16,-18-3 1 16,-1 3-4-16,-3 9 0 15,8-1-23-15,0 5-10 16,5 3-39-16,4 1-19 16</inkml:trace>
          <inkml:trace contextRef="#ctx0" brushRef="#br0" timeOffset="73320.529">4685 5982 256 0,'-18'-8'96'0,"18"8"-52"0,0 0-54 0,0 0 16 16,0 12-6-16,0 28 2 16,0 17 1-16,0 28 1 15,0 12-2-15,0 20-2 0,9 17 1 16,0 20-4-16,5-13 2 16,-1-15-26-16,1-25-11 15,-5-20 14-15,-4-20 10 16,-5-21-1-16,-5-20-2 0,1-20-9 15,-5-12-1-15,-5-32 12 16,-4-13 8-16,-5-36 7 16,-9-12 3-16,5-21 5 15,4 1 5-15,9-25-1 16,14 21 3-16,5 11-2 16,9 17 2-16,4 4 9 15,9 4 7-15,0 12 1 16,5 16 1-16,9 12-21 15,0 17-8-15,5 12-4 16,4 12 1-16,-5 16 0 16,-4 16 2-16,-4 8-2 15,-5 5 2-15,-10 3 2 16,-8 5 2-16,-14-1 12 0,-9 17 5 16,-5-9-8-16,-8 5-2 15,-19-5-8-15,13-7-2 16,-4 3-4-16,0-15-1 15,19-5-43-15,-5-8-20 16,27 0-54 0,9 1-32-16,9-9 71 15</inkml:trace>
          <inkml:trace contextRef="#ctx0" brushRef="#br0" timeOffset="73726.7824">5537 6172 324 0,'-55'-4'121'0,"28"12"-66"0,-19 8-42 16,28-8 28-16,-9 12-25 15,-19 1-8-15,0 7-11 16,-4 17-1-16,5-1 2 16,8 1 1-16,6-1 1 0,8 1-5 15,18-5-1-15,10-4-4 16,4-7 1-16,14-5 0 15,9-12 1-15,-5-8 5 16,0-8 1-16,-4-8 2 16,-9-8 2-16,13 0-1 15,-13-1-1-15,-10-3 3 16,10-8 0-16,-10 16-1 16,1 3-2-16,-5 1-2 15,4 8 1-15,1 12 1 0,-5 4 0 16,9 5-5-16,5 3 1 15,4 0 2-15,5 0 1 16,4 1 1-16,5-5 0 16,18 0 0-16,-9-4 0 15,0-8-31-15,-5-8-12 16,-4-12-46 0,-14 0-63-16,-4-9 39 15</inkml:trace>
          <inkml:trace contextRef="#ctx0" brushRef="#br0" timeOffset="76289.5621">5682 6014 244 0,'9'-20'90'0,"0"8"-48"0,5-9-27 0,-5 13 24 16,0 0-19-16,-4 0-6 16,9 4-11-16,-14 0-4 15,9 4 0-15,-9 0 0 0,9 12 3 16,0 4-1-16,-5 17-1 16,10 15-4-16,-5 9 0 15,0 4 2-15,-9 12 1 16,14-9 1-16,-14-3 2 15,0-8 3-15,0-5 2 16,0-7 1-16,9-9 0 16,-9-8 0-16,5-8 0 15,-1-7 2-15,-4-13 1 16,14-9-1-16,-1-15 1 0,-3-12-6 16,8-5-3-16,0-8 1 15,-4-7 0-15,-1-1-1 16,1 8-2-16,-5 5 1 15,9 11 1-15,-4 5 1 16,0 8 3-16,-1 8-3 16,1 8 0-16,-10 8-1 15,10 28-2-15,-5 8 1 16,0 5-1-16,-9 3 0 16,9 5 2-16,-4-1-1 15,9-7 2-15,-5-5-13 16,0-7-6-16,0-9-57 15,0-8-25-15,0-16-36 16</inkml:trace>
          <inkml:trace contextRef="#ctx0" brushRef="#br0" timeOffset="76711.5296">6338 6071 156 0,'0'-21'60'0,"4"26"-32"0,5-5-11 0,-4 12 20 16,-5-4-6-16,14 0-1 15,-5 8-10-15,0-16-5 16,14 0-8-16,-1-4-1 0,10-8 1 16,0 0-1-16,5 0 1 15,-15-5-2-15,6 1 0 0,-10 4-1 16,-4-4 0-16,-10 0 0 16,-4-1 2-16,-18 1-3 15,-9 4-2-15,4 0-3 16,-9-4 1-16,0 12 1 15,-4 0 0-15,-1 8-3 16,1 4 0-16,-1 12-1 16,15 0 3-16,3 1-5 15,6 11 0-15,13 4 3 16,13 1 1-16,6-5 2 16,3-3 0-16,6-5 0 15,4-4 0-15,27-4 2 16,-14-4 3-16,-8-4-2 15,8-3 0-15,-13-5-1 16,-5-5 1-16,1 1-31 16,-5-36-70-1,-10-5-41-15,5-7 34 16</inkml:trace>
          <inkml:trace contextRef="#ctx0" brushRef="#br0" timeOffset="77008.4383">6816 4792 220 0,'-9'-41'85'0,"9"70"-46"0,0-41-21 0,0 24 25 15,0 0-13-15,0 0-3 16,0 12-9-16,0 13-1 0,9 19-10 16,-5 5 0-16,15 12 3 0,-6 24-4 15,19 16 2-15,5 13-7 16,4 3-1-16,0 1 4 15,-5 3 2-15,-4-11 9 16,-5-5 2-16,-9-12-2 16,-4-16 1-16,0-12-7 15,-10-12-1-15,-4-65-33 32,0 49-61-17,0-17-28-15,0-12-28 16,-4-8-7-16</inkml:trace>
        </inkml:traceGroup>
      </inkml:traceGroup>
    </inkml:traceGroup>
    <inkml:traceGroup>
      <inkml:annotationXML>
        <emma:emma xmlns:emma="http://www.w3.org/2003/04/emma" version="1.0">
          <emma:interpretation id="{56900FE7-5285-4B6A-BA7F-66BE66B63628}" emma:medium="tactile" emma:mode="ink">
            <msink:context xmlns:msink="http://schemas.microsoft.com/ink/2010/main" type="paragraph" rotatedBoundingBox="23537,11026 29418,8870 29866,10093 23985,122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E6A644-770E-476A-A1A8-B8FD8F89F542}" emma:medium="tactile" emma:mode="ink">
              <msink:context xmlns:msink="http://schemas.microsoft.com/ink/2010/main" type="line" rotatedBoundingBox="23537,11026 29418,8870 29866,10093 23985,12249"/>
            </emma:interpretation>
          </emma:emma>
        </inkml:annotationXML>
        <inkml:traceGroup>
          <inkml:annotationXML>
            <emma:emma xmlns:emma="http://www.w3.org/2003/04/emma" version="1.0">
              <emma:interpretation id="{640DFF82-9DBD-4F52-BCB2-453383D5607A}" emma:medium="tactile" emma:mode="ink">
                <msink:context xmlns:msink="http://schemas.microsoft.com/ink/2010/main" type="inkWord" rotatedBoundingBox="23583,11152 24842,10690 25209,11692 23950,12154"/>
              </emma:interpretation>
              <emma:one-of disjunction-type="recognition" id="oneOf6">
                <emma:interpretation id="interp30" emma:lang="en-US" emma:confidence="0">
                  <emma:literal>or</emma:literal>
                </emma:interpretation>
                <emma:interpretation id="interp31" emma:lang="en-US" emma:confidence="0">
                  <emma:literal>on</emma:literal>
                </emma:interpretation>
                <emma:interpretation id="interp32" emma:lang="en-US" emma:confidence="0">
                  <emma:literal>OR</emma:literal>
                </emma:interpretation>
                <emma:interpretation id="interp33" emma:lang="en-US" emma:confidence="0">
                  <emma:literal>T</emma:literal>
                </emma:interpretation>
                <emma:interpretation id="interp34" emma:lang="en-US" emma:confidence="0">
                  <emma:literal>OL</emma:literal>
                </emma:interpretation>
              </emma:one-of>
            </emma:emma>
          </inkml:annotationXML>
          <inkml:trace contextRef="#ctx0" brushRef="#br0" timeOffset="78352.287">-63 9466 124 0,'-19'-28'46'0,"10"28"-24"0,-4-4-19 15,3 4 12-15,-3 0-9 16,-1 4-1-16,-4 0-3 15,0 20 1-15,0 4-2 16,4 9-1-16,5 3 1 0,4 1-4 16,5 15 2-16,9-7 1 15,5-9 0-15,9-7 0 0,4-9 2 16,9-12 12-16,10-12 6 16,0-16-2-16,-1-8 2 15,-4-9-11-15,0-3-3 16,-9-8 0-16,-9-5 1 15,-5 4-1-15,-4 5-1 16,-10 4-3-16,-8-1 1 16,-6 9-2-16,-3-1-1 15,-19 13-13-15,-9 8-6 16,0 8-50 0,0 12-42-16,0 33 36 15</inkml:trace>
          <inkml:trace contextRef="#ctx0" brushRef="#br0" timeOffset="78883.594">-519 10267 116 0,'5'9'44'0,"8"-5"-24"0,6 0-4 16,-6-8 16-16,15-9-6 16,8-11-3-16,1 0-9 15,8-9-4-15,10-3-5 16,18-13 3-16,-1 1 4 0,-3-13-6 15,-1 9-3-15,-9 3-2 16,0 5 1-16,-9 11-1 16,0 9-1-16,-9 8-8 0,-13 4-5 15,-15 12-15-15,-3 28-5 16,-20 0 10-16,-8 5 8 16,-9 7 12-16,-5 5 4 15,0-1 27-15,-9 1 11 16,0 3 0-16,5-3 2 15,4-5-12-15,9-12-3 16,10-7-15-16,13-5-7 16,0-8 0-16,18-8-1 15,9-8 1-15,5-4 0 16,-5-4-2-16,5-1 1 16,5 1-2-16,3 4 2 15,-12 8-4-15,-1 0 0 16,0 4 3-16,-8 12 1 0,-1 12-1 15,-4 5 1-15,-1-1-2 16,-4 0 2-16,5-3 4 16,0-5 6-16,-1-4-7 15,15-4-1-15,-1-8-1 16,5-12 2-16,18-16-3 16,0-8-2-16,5-9-7 15,4-3-1-15,-9-9-85 16,9-12-36-16</inkml:trace>
        </inkml:traceGroup>
        <inkml:traceGroup>
          <inkml:annotationXML>
            <emma:emma xmlns:emma="http://www.w3.org/2003/04/emma" version="1.0">
              <emma:interpretation id="{AF49130A-B349-4018-8F88-B238F53C9645}" emma:medium="tactile" emma:mode="ink">
                <msink:context xmlns:msink="http://schemas.microsoft.com/ink/2010/main" type="inkWord" rotatedBoundingBox="25204,10415 29418,8870 29866,10093 25652,11638"/>
              </emma:interpretation>
              <emma:one-of disjunction-type="recognition" id="oneOf7">
                <emma:interpretation id="interp35" emma:lang="en-US" emma:confidence="0">
                  <emma:literal>NEMER,</emma:literal>
                </emma:interpretation>
                <emma:interpretation id="interp36" emma:lang="en-US" emma:confidence="0">
                  <emma:literal>NEMER.</emma:literal>
                </emma:interpretation>
                <emma:interpretation id="interp37" emma:lang="en-US" emma:confidence="0">
                  <emma:literal>NEMEQR,</emma:literal>
                </emma:interpretation>
                <emma:interpretation id="interp38" emma:lang="en-US" emma:confidence="0">
                  <emma:literal>tremors.</emma:literal>
                </emma:interpretation>
                <emma:interpretation id="interp39" emma:lang="en-US" emma:confidence="0">
                  <emma:literal>NEMR,</emma:literal>
                </emma:interpretation>
              </emma:one-of>
            </emma:emma>
          </inkml:annotationXML>
          <inkml:trace contextRef="#ctx0" brushRef="#br0" timeOffset="80477.5186">1425 8993 172 0,'-27'-33'66'0,"27"25"-36"0,-5 0 4 15,5 8 29-15,-9 0-26 16,0 0-9 0,0 12-18-16,0 8-7 15,0 17-2-15,0 7-1 0,0 9-3 16,-5 4 2-16,0 3 3 15,1 13 1-15,-1-4-4 16,0 0 1-16,1-13-16 16,-5-3-6-16,4-8-22 15,0 3-10-15,1-7-31 16,-1-25-26 0,5-8 45-16</inkml:trace>
          <inkml:trace contextRef="#ctx0" brushRef="#br0" timeOffset="80977.5731">1198 9385 84 0,'18'-24'33'0,"-4"12"-18"0,8 0 2 0,-8 8 16 15,0 0-11-15,13 4-4 16,9 4-7-16,5 4-2 16,0 4-5-16,-4 4 2 0,-1-4 0 15,1 8 0-15,4 1-1 16,-5 11-3-16,-9-8 1 15,1-8-2-15,-10-24 2 16,-5-4 0-16,-3-4-10 16,-1-8-5-16,-18-13 6 15,-1 1 5-15,1-17-1 16,0-3 1-16,-4-5 12 16,-1 0 7-16,0-4 4 15,1 5 4-15,4 11-3 16,4 9 0-16,0 7-8 15,5 33-4 1,10 12-4-16,-1 13-7 16,4 11-2-16,15 25 1 15,-1 4 2-15,0 3-2 16,1 5 0-16,-1 4-1 16,-4-4 0-16,-1-4 6 0,-3-13 2 15,-6-11-2-15,-4-13-1 16,1-7-1-16,-6-9-2 15,-4-16-6-15,5-8-1 16,-5-25-10-16,4-11-2 16,1-9-21-16,4-20-7 15,4-8-17 1,6 1-34-16,-1-9 29 16</inkml:trace>
          <inkml:trace contextRef="#ctx0" brushRef="#br0" timeOffset="81618.3815">2177 8560 164 0,'0'-8'63'0,"-5"3"-34"0,0 5-5 0,1 0 22 0,-10 5-14 16,-4 3-6-16,0 0-11 15,4 0-5-15,5-4-5 16,9-4-4-16,0 0 0 0,23-8-4 16,0-4-2-1,-1-5-2-15,1-7 10 16,-5 0 5-16,1 8-3 15,-6-1-3-15,-4 9-8 16,-9 25 3 0,-4 3 8-16,-5 8-3 15,-5 9 0-15,0 7-4 16,-8 5 1-16,-6 11 5 16,5-3 2-16,5-8 0 0,14-9 1 15,4-4-6-15,13-11-3 16,6-5 3-16,8-16 3 15,0-4-1-15,1-24-2 16,-1-9 2-16,0 1 0 16,-4 4-4-16,-5 7 1 15,-4 5 2-15,-5 4 1 16,-9 4-1-16,0 8-2 16,-5 12 1-16,-4 12 1 15,0 9-3-15,-5 3-2 16,1 5 2-16,-1 19 0 15,0-3-2-15,1 4 2 16,4-1-1-16,4-3 0 0,5-8 0 16,9-9 0-16,9-7 2 15,5-9 0-15,9-8 0 16,5-8 2-16,-6-8 3 16,-3-8 2-16,-5-4-1 15,-5-4 1-15,-5-1-2 16,-4 1 2-16,-4 4-4 15,-14 0 0-15,-9 0 1 16,-5 0 0-16,-4 4-5 16,-5 4 1-16,0 4-5 15,0 0-1-15,5 0-26 16,4 4-11-16,5 0-36 16,4 0-12-16,5 4 2 15</inkml:trace>
          <inkml:trace contextRef="#ctx0" brushRef="#br0" timeOffset="82915.2833">2609 8321 244 0,'-18'-16'90'0,"13"12"-48"0,5 4-42 0,0 0 18 16,5-4-14-16,4-1-2 16,0 1-2-16,5-4 0 15,4 4 0-15,-4 0 2 0,-1 4 1 16,1 4-1-16,-5 4 1 16,0 5-20-16,-9 19-8 15,-4 8-3-15,-6 5-1 16,-3-1 17-16,-10 1 8 15,-4-5 4-15,9 1 3 16,-1-9 7-16,6-3 5 16,8-5-7-1,5-8-7-15,9-8-1 16,9-8 4-16,5-8 2 16,14-8 0-16,8-4-1 0,-4 3-1 15,-4 5 0-15,-10 4-2 16,-4 8-2-16,-1 8 3 15,-8 8 0-15,-5 9-1 16,-9 7-2-16,0 21 1 16,-4-5 1-16,4 1 3 15,-5-5 2-15,10-3 3 16,-5-9 4-16,9-12 5 16,0-3 3-1,0-13 4-15,0-8-10 16,-4-8-2-16,-5-5-6 15,0-7-3-15,-5-8-2 0,-4-5 0 16,-9-3-7-16,-10-5-1 16,1 1-29-16,9-5-13 15,4-12 7-15,14 9 5 16,14 3 19-16,-1 9 9 16,6-1 3-16,3 9 2 15,-3 8 2-15,3 3 0 16,1 5 4-16,0 8 5 15,0 8-1-15,0 4 3 16,8 8-6-16,-8 13-1 16,9 7 0-16,-9 0 0 15,-5-3-2-15,-4-1 1 0,-1 0 0 16,-4-3 1-16,-4-5 0 16,0-4 2-16,-10-8 1 15,10-12-8 1,-1-4-1-16,1-16 2 15,-1-17 2-15,5 1 4 16,-4-5 3-16,-1-3 5 16,1-9 3-16,-1-4-3 15,1 9 2-15,0 7 4 16,-1 9 2-16,-4 8-3 16,0 3-1-16,0 9-8 15,0 8-2-15,5 4-6 16,-1 20-2-16,1 16-9 15,-1 9-2-15,1 8 15 0,-1 23 6 16,1 1 0-16,4 8 0 16,0 8-11-16,0 8-1 15,5-12 2-15,0-4 2 16,-1-20 2-16,1 4 0 16,0-5-11-16,-1-11-5 15,-4-21-45-15,0-7-20 16,10-30-145-1,-1-7 91 1</inkml:trace>
          <inkml:trace contextRef="#ctx0" brushRef="#br0" timeOffset="83618.5253">3624 8054 248 0,'-9'4'93'0,"5"4"-50"0,-1 20-37 16,5-16 22 0,-4 21-15-16,4 7-7 15,4 1-1-15,5-1-4 16,0 1-1-16,5-5 1 0,0-12 1 16,-5-3 1-16,9-9 1 15,-4-8 2-15,-5-8 1 16,0-8 1-16,0-9-2 15,0-7-1-15,-4-13-3 0,-5-3 1 16,0-1-2-16,0 5 2 16,0 4 0-16,4 3 3 15,-4 9-5-15,0 8-1 16,9 8-2-16,-9 8 0 16,5 20 0-16,-1 16 0 15,1 5 2-15,-5 7 2 16,0 9-3-16,-5 4 0 15,-4-5 3-15,0 1 3 16,-4-4-2-16,-1-9 0 16,0-3-1-16,1-9 1 15,-1-8-4-15,0-4 0 0,5-7 3 16,9-9 1-16,5-8-6 16,4-4-2-16,4-5 2 15,6 1 1-15,8 0 2 16,5 4 0-16,-5 4-3 15,-4 4 2-15,0 4 1 16,-5 8 0-16,0 8 0 16,-4 5 0-16,-5 11 0 15,0 17 2-15,-9-5-1 16,0 1-1-16,-5-5 3 16,-8-3 0-16,-1-9-1 15,5-3-2-15,4-9 1 16,1-4 1-16,8-8-3 15,6-4-2-15,3-12 2 0,1-4 0 16,4-4-2-16,5-17 2 16,4-7 1-16,0-1 2 15,1-3-30-15,8-1-13 16,10-3-39-16,-10-1-17 16,-4-7 1-1</inkml:trace>
          <inkml:trace contextRef="#ctx0" brushRef="#br0" timeOffset="84306.0904">4043 8058 236 0,'-4'-4'90'0,"8"4"-48"0,14 0-45 0,-8 0 16 0,12 0-3 16,10 0 4-16,0 0-6 15,4 0-2-15,-4 4-3 16,0 4 0-16,-9 8 2 0,9 8 2 15,-9 5 3-15,-10 7-3 16,-4 5-2-16,-9-1 0 16,-9 9-1-16,-4-1-16 15,-10-3-4-15,-9-5-27 16,0-7-11-16,0-5 0 16,5-12 0-16,9-4 22 15,4-4 9-15,5-4 14 16,13-4 8-16,1-4 12 15,18 0 5-15,0 0 12 16,-1 4 7-16,6-8-9 0,-1 8-4 16,0-8-1-16,1 4 1 15,8-4-12-15,5 0-3 16,-5-8-1-16,-4-1 1 16,-4-3-3-16,-10 0-1 15,0 4-14-15,-4-37-12 16,-5-8 5-1,-5 1 9-15,-4-5 5 16,0 4 12-16,5-24 7 16,-1 16 13-16,1 13 4 15,0 7-5-15,8 17-4 16,-4 8-5-16,0 15-1 0,5 26-9 16,0 11-5-16,-1 17 4 15,1 15 3-15,0 13-1 16,-5 8 0-16,9 4-5 15,-4-8-1-15,-1-8 1 16,-4-9 0-16,1-11 0 16,-6-13 0-16,1-7 17 15,-1-9 11-15,-4-12-14 16,0-8-7-16,0-4-7 16,14-20-1-16,-5-13 0 15,9 5 1-15,10-13-7 16,-1 1-2-16,0-5-40 15,14 1-18-15,-9 7-80 16,0 5-57 0,-5 3 85-16</inkml:trace>
          <inkml:trace contextRef="#ctx0" brushRef="#br0" timeOffset="84509.2148">5473 8414 540 0,'-46'44'203'0,"33"-19"-110"0,-6-1-106 0,19-16 31 15,0 4-19-15,0 0-1 16,0 1-46-16,10 3-20 16,-6 0 35-16,5 4-99 0,-4 0-38 0,-5-3 18 15</inkml:trace>
        </inkml:traceGroup>
      </inkml:traceGroup>
    </inkml:traceGroup>
    <inkml:traceGroup>
      <inkml:annotationXML>
        <emma:emma xmlns:emma="http://www.w3.org/2003/04/emma" version="1.0">
          <emma:interpretation id="{85A8DF8B-4952-4795-BAE5-7959B88CDA18}" emma:medium="tactile" emma:mode="ink">
            <msink:context xmlns:msink="http://schemas.microsoft.com/ink/2010/main" type="paragraph" rotatedBoundingBox="22785,13648 26894,11707 27677,13366 23568,15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29FFDA-DD15-4ECD-B84F-F029BE5045CA}" emma:medium="tactile" emma:mode="ink">
              <msink:context xmlns:msink="http://schemas.microsoft.com/ink/2010/main" type="line" rotatedBoundingBox="22785,13648 26894,11707 27677,13366 23568,15307">
                <msink:destinationLink direction="with" ref="{B2D7ECA5-E068-4866-8A5C-927DB5EC189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39DF4B1-7FB6-4818-907D-5BBBF0A6631B}" emma:medium="tactile" emma:mode="ink">
                <msink:context xmlns:msink="http://schemas.microsoft.com/ink/2010/main" type="inkWord" rotatedBoundingBox="22969,13539 26021,12667 26437,14123 23385,14995"/>
              </emma:interpretation>
              <emma:one-of disjunction-type="recognition" id="oneOf8">
                <emma:interpretation id="interp40" emma:lang="en-US" emma:confidence="0">
                  <emma:literal>Image</emma:literal>
                </emma:interpretation>
                <emma:interpretation id="interp41" emma:lang="en-US" emma:confidence="1">
                  <emma:literal>L mage</emma:literal>
                </emma:interpretation>
                <emma:interpretation id="interp42" emma:lang="en-US" emma:confidence="0">
                  <emma:literal>image</emma:literal>
                </emma:interpretation>
                <emma:interpretation id="interp43" emma:lang="en-US" emma:confidence="0">
                  <emma:literal>Imager</emma:literal>
                </emma:interpretation>
                <emma:interpretation id="interp44" emma:lang="en-US" emma:confidence="0">
                  <emma:literal>[mage</emma:literal>
                </emma:interpretation>
              </emma:one-of>
            </emma:emma>
          </inkml:annotationXML>
          <inkml:trace contextRef="#ctx0" brushRef="#br0" timeOffset="115543.8835">-1161 12052 168 0,'-27'-8'66'0,"13"8"-36"0,-4-4-9 0,14 4 22 0,-1-4-15 15,0 0-5-15,1 0-14 16,4 0-6-16,0 0-2 15,0 0-4-15,0 0 0 0,4 0-1 16,6 4 0-16,-1 0 0 16,4 0 3-16,1 0 0 15,0 0 3-15,-1 0-1 16,10 0-1 0,0 4 3-1,4 4-2-15,-4 4-3 16,-5 4 1-16,0 8-1 15,-4 25 0-15,0 12 2 16,-5 3 2-16,0 17-3 0,0-4 0 16,-4 4 1-16,-1-4 2 15,-4 16-1-15,0-4-1 16,-4-8 3-16,-1 4 0 16,-9 4-1-16,10-12-2 15,-5-12 1-15,0-13 1 16,13-7-1-16,1-9-1 15,-1-7 1-15,5-9 1 16,5-4-1-16,4-8 2 16,10-8-2-16,3-4 2 15,10-4-2-15,14-4-1 16,0 4 3-16,-5-8 0 16,-9 3-4-16,0 1 1 0,-9-4 0 15,-5 0 0-15,-4 0-3 16,-1 4 0-16,-8-1-1 15,0 1 0-15,-5 0-44 16,0-12-79 0</inkml:trace>
          <inkml:trace contextRef="#ctx0" brushRef="#br0" timeOffset="117575.3121">-355 12639 184 0,'0'-20'71'0,"23"12"-38"0,-9-13-28 16,-10 21 17-16,1 4-10 0,-1 0 1 16,-4 5-6-16,0 7 1 15,0 8-5-15,-9 4 0 0,5 9 3 16,8 3-3-16,-8-3-2 16,-1-5-3-16,10 4 1 15,-1 9 1-15,1-5 2 16,-5-19 12-1,4-9-3-15,-4-8-1 16,0 0-3-16,5-24 0 16,-1 4-4-16,1-17 0 15,-1-11-3-15,6-1-3 16,-1 5 2-16,0-5 2 16,0-3-2-16,5 7 0 15,-1 1 1-15,1 11 0 0,0 9-3 16,-1 4 2-16,1 16 3 15,-1 12 1-15,-3 4-4 16,-1 8-1-16,0 5 3 16,0 7 1-16,0 1 4 15,-4-5 3-15,-1-4 0 16,1 5 2-16,-1-13-4 16,1 4-2-16,-5-4 4 15,4-11 2-15,-4-1-2 16,0-12 0-16,5-13-3 15,-1 1 1-15,-4 0-4 16,5-16 0-16,0-33-3 16,8 0-1-16,1 0 1 0,9 1 2 15,-1 7-3-15,-3 8 0 16,-1 9 1-16,-5 28 2 16,-3 4-3-16,3-8 0 15,5-5-1-15,1 17-2 16,-1 8 0-16,0 17 3 15,0 3 0-15,1 8 3 16,-1 5-1-16,-5 3 2 16,1-3-4-16,0-1 0 15,4 0 3-15,-4-3 1 16,-14-33-103 15,27 16 31-31,-4-12 9 16,-1-20 14-16,1-21 16 15,0-11 5-15,0-1 13 16,4-11 4-16,-4 7 10 16,-5 4 6-16,0 5 22 15,-4 3 11-15,0 5 5 16,-5 8 4-16,-5 7-3 16,-4 5 1-16,-4 8-27 15,-1 8-3-15,-4 4-1 0,0 8-5 16,-5 9-2-16,5 11-5 15,0 8-2-15,4-3-6 16,1-1 0-16,4-3 1 16,4-5 3-16,6-8 0 15,-1-4 2-15,4-8-4 0,1-8 0 16,0-12 3-16,-1-8 3 16,-4-8-2-16,1-9 0 15,-1 1 1-15,-5-1 0 16,1-3-2-16,-5 8-2 15,0 3 7-15,0 5 3 16,0 8-3-16,0 4-2 16,0 4-2-16,0 8 0 15,0 4-4-15,4 4 0 16,5 4-6-16,0 0 0 16,19 4 5-16,-1-4 6 15,5 0-13-15,0-7-6 16,-5-10-1-16,5-7-1 0,-32 12-8 31,41-48 16-15,-9-1 7-16,-9 1 2 15,-5 7 14 1,-14-3 5-16,-8 15-9 16,-5 9 3-16,-5 16 3 0,-4 8-4 15,0 8 1-15,-1 4-15 16,-3 9-3-16,8 3 4 15,9 0 5-15,10 1-7 16,9-1-2-16,-1-8 3 16,10-4 0-16,0-3 4 0,9-13 1 15,-5-4-1-15,9-5-2 16,-8-3 3-16,-5-4 0 16,-1-4-1-16,-3 4 1 15,-6 0-2-15,1-1-1 16,-5 5 1-16,0 4 1 15,0 4-3-15,0 8-2 16,0 8 2-16,5 17 2 16,0 7-2-16,-1 29 0 15,6 8-4-15,-1 20 1 16,0-12 4-16,-4 0 4 16,-5-5 1-16,0-3 0 15,-9-8-3-15,0 4 1 0,-5-13 0 16,-4-7 1-16,-4-13-29 15,-6-11-12-15,1-17 0 16,0-20 4-16,-23-9 6 16,5-7 4-16,4-12 13 15,4 3 6-15,6-3 3 16,12-5 1-16,1 1 2 16,18 7 1-16,1-3 7 15,8 3 6-15,5 1 1 16,4-9-1-16,5 5 3 15,4-9 0-15,1 5-8 16,-1 3-2-16,14-3-7 16,-4 8-2-16,-10-1 2 0,-4 5 1 15,-5 3-1-15,-9 1 1 16,-4 4 0-16,-5 4 3 16,-9-1-1-16,-18 9 0 15,-5 4-1-15,5 0 0 16,0 0-2-16,0 0 1 15,4-4 7-15,5 0 3 16,4-1-11-16,5-3-3 16,0-4 0-16,14 4 0 15,9 0 3-15,-5-5 1 16,0 1-1-16,0 0-2 16,-4 4 1-16,-5 0 1 15,0-1 1-15,-4 9 1 0,-5 4-2 16,-14 0-2-16,5 12 1 15,-9 4-1-15,0 5-3 16,-1 19 2-16,1 0 1 16,4 9 0-16,5 3 0 15,5 1 0-15,8-4 0 16,24-1 0-16,4-8 0 16,4-3 0-16,5-17 4 15,9-8 2-15,0-8-2 16,-4-4-1-16,-1-4 1 15,-8-8 2-15,-6-4-5 16,1-9-1-16,-9 1-38 16,0-21-16-16,0-3-31 15,-1 3-11-15,1-3-26 16</inkml:trace>
        </inkml:traceGroup>
        <inkml:traceGroup>
          <inkml:annotationXML>
            <emma:emma xmlns:emma="http://www.w3.org/2003/04/emma" version="1.0">
              <emma:interpretation id="{CED50C5E-0FC4-406A-88A2-C51911C3734E}" emma:medium="tactile" emma:mode="ink">
                <msink:context xmlns:msink="http://schemas.microsoft.com/ink/2010/main" type="inkWord" rotatedBoundingBox="26952,11937 27691,13302 26709,13834 25969,12469"/>
              </emma:interpretation>
              <emma:one-of disjunction-type="recognition" id="oneOf9">
                <emma:interpretation id="interp45" emma:lang="en-US" emma:confidence="0">
                  <emma:literal>ET</emma:literal>
                </emma:interpretation>
                <emma:interpretation id="interp46" emma:lang="en-US" emma:confidence="0">
                  <emma:literal>Ex</emma:literal>
                </emma:interpretation>
                <emma:interpretation id="interp47" emma:lang="en-US" emma:confidence="0">
                  <emma:literal>E</emma:literal>
                </emma:interpretation>
                <emma:interpretation id="interp48" emma:lang="en-US" emma:confidence="0">
                  <emma:literal>ED</emma:literal>
                </emma:interpretation>
                <emma:interpretation id="interp49" emma:lang="en-US" emma:confidence="0">
                  <emma:literal>El</emma:literal>
                </emma:interpretation>
              </emma:one-of>
            </emma:emma>
          </inkml:annotationXML>
          <inkml:trace contextRef="#ctx0" brushRef="#br0" timeOffset="118731.7211">2427 10757 68 0,'-68'-8'27'0,"49"12"-14"0,-3-4 0 0,13 4 11 15,-5 0 1-15,-4 4 2 0,-5 0 11 16,-9 0 6-16,-4-4 5 15,4 5 5-15,4-5-30 16,6 0 15-16,3 0 8 0,1-4-3 16,9 0 1-16,0-4-19 15,5-4-5-15,4-5-13 16,4 1-3-16,10-4-3 16,-1 0-2-16,10 4 1 15,-5 0-1-15,1 4-5 16,-1 3-1-16,-9 14-26 15,0 7-11-15,-4 12-11 16,-5 13-5-16,-5 11 24 16,-9 1 10-16,-13-1 16 15,0 13 5-15,-1-8 6 0,1-5 3 16,4-3 18-16,1-9 7 16,8-7-9-16,9-9-2 15,5-8-2-15,5-8 1 16,9-8 5-16,8-8 6 15,10-4-10-15,5-12-1 16,-1-4-6-16,-4-5 0 16,-5 1-5-16,-9-1 1 15,1 5-5-15,-10 4 0 16,-5 4-1-16,-4 3-2 16,-4 5-8-16,-5 8-3 15,-5 8 1-15,-9 8 1 16,-4 9 3-16,0 19 2 0,-1 5-1 15,1 11 4-15,0 5 0 16,4 24 1-16,9-8-3 16,5-4 0-16,9-5 2 15,5-3 0-15,13-8 7 16,14-13 6-16,4-7-2 16,5-5 2-16,5-16-5 15,4-16-2-15,4-4-2 16,-4-4 0-16,-4-4-2 15,-5 0 2-15,0-4-13 16,-9-8-3-16,-5-1-23 16,-9-19-9-16,-4-1-1 15,-9-3 1-15,-10 3 18 16,-4-3 9-16,0 11 13 16,0 5 6-16,-10 3 13 0,6 9 6 15,-1 4 7-15,5 4 6 16,0 0-7-16,13 8-3 15,1 0-7-15,4 4-2 16,9 0 0-16,5 4 2 16,9 0-1-16,4 0 1 15,24-4-11-15,-1 4-2 16,0-4-1-16,-9 0 3 16,0 0 0-16,-9-4 0 15,5 0-3-15,-10 0-2 16,-9-4-15-16,-4-5-7 15,-18-7-3-15,-5-4 1 16,-5-8 6-16,-9 3 6 0,1-3 7 16,-10 4 5-16,0-1 1 15,1 5 2-15,-10 8 15 16,-5 4 9-16,5 8-1 16,-4 12 2-16,4 4-7 15,0 24-1-15,-4 9 0 16,-1 15 0-16,1 17-9 15,4 12-2-15,5 0-5 16,4 17-3-16,5-13-3 16,4 0-1-16,5-8-18 15,4 12-7-15,1-20-38 16,13 0-15-16,0-17-35 16,5-11-13-16,-1-9 13 15</inkml:trace>
        </inkml:traceGroup>
      </inkml:traceGroup>
    </inkml:traceGroup>
    <inkml:traceGroup>
      <inkml:annotationXML>
        <emma:emma xmlns:emma="http://www.w3.org/2003/04/emma" version="1.0">
          <emma:interpretation id="{F48F8893-07E7-4C8D-BD44-C19D778DC7C9}" emma:medium="tactile" emma:mode="ink">
            <msink:context xmlns:msink="http://schemas.microsoft.com/ink/2010/main" type="paragraph" rotatedBoundingBox="23126,16127 27253,14272 28009,15956 23883,17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3673FA-A347-440F-A6F9-79DE44FF5DB9}" emma:medium="tactile" emma:mode="ink">
              <msink:context xmlns:msink="http://schemas.microsoft.com/ink/2010/main" type="line" rotatedBoundingBox="23126,16127 27253,14272 28009,15956 23883,17810">
                <msink:destinationLink direction="with" ref="{CEE3FD18-BF0E-4ABE-B312-8ABCED74B74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157641-4808-4535-B144-383C5D702671}" emma:medium="tactile" emma:mode="ink">
                <msink:context xmlns:msink="http://schemas.microsoft.com/ink/2010/main" type="inkWord" rotatedBoundingBox="23126,16127 27253,14272 28009,15956 23883,17810"/>
              </emma:interpretation>
              <emma:one-of disjunction-type="recognition" id="oneOf10">
                <emma:interpretation id="interp50" emma:lang="en-US" emma:confidence="0">
                  <emma:literal>Load my</emma:literal>
                </emma:interpretation>
                <emma:interpretation id="interp51" emma:lang="en-US" emma:confidence="0">
                  <emma:literal>Load 3</emma:literal>
                </emma:interpretation>
                <emma:interpretation id="interp52" emma:lang="en-US" emma:confidence="0">
                  <emma:literal>Load y</emma:literal>
                </emma:interpretation>
                <emma:interpretation id="interp53" emma:lang="en-US" emma:confidence="0">
                  <emma:literal>load my</emma:literal>
                </emma:interpretation>
                <emma:interpretation id="interp54" emma:lang="en-US" emma:confidence="0">
                  <emma:literal>Load %</emma:literal>
                </emma:interpretation>
              </emma:one-of>
            </emma:emma>
          </inkml:annotationXML>
          <inkml:trace contextRef="#ctx0" brushRef="#br0" timeOffset="124966.7421">269 14921 316 0,'-14'-32'121'0,"14"28"-66"0,-9 4-47 0,5 0 27 15</inkml:trace>
          <inkml:trace contextRef="#ctx0" brushRef="#br0" timeOffset="125263.6496">223 14905 554 0,'-18'29'12'15,"0"-1"-8"-15,0 8-5 0,4 9-2 16,0 3 2-16,5 1 2 0,5-5-2 16,4-3 0-16,4-5-1 15,5-7 0-15,5-9 2 16,0-8 0-16,4-8 0 16,0-12 0-16,0-16 2 15,5-9 1-15,-5-3-1 16,1 0 1-16,-19-1 0 15,0-16 1-15,-10 9 6 16,1 3 4-16,-4 9-5 16,-6 4-3-16,-3 8-3 15,-1 7-3-15,5 5-4 16,0 4 0-16,4 4-25 16,5 0-8-16,9 8-30 15,4 0-12-15,10-3-20 16,9-5-39-16,0 0 44 15</inkml:trace>
          <inkml:trace contextRef="#ctx0" brushRef="#br0" timeOffset="124888.8587">-1015 14946 539 0,'18'48'-4'0,"5"29"1"15,0-4 3-15,4-4 0 0,0-4-3 16,1-5 2 0,-6 1-1-16,6 4 0 0,-5-9 6 15,-5-7 2-15,5-9-2 16,-10-7-3-16,1-9-3 16,-5-8 1-16,9-8 3 15,0-8 1-15,5-8 3 16,4-4 1-16,1-4-3 15,4 0-1-15,13 0-1 16,5-1-2-16,-4 5 1 16,-1 0-1-16,5 4 0 15,0 0 0-15,1 0-3 16,3 4 0-16,5 0 4 16,-4-4 3-16,-55 8-188 31,73-37 39-31,-19-7 4 15</inkml:trace>
          <inkml:trace contextRef="#ctx0" brushRef="#br0" timeOffset="124591.7004">-997 14909 356 0,'-13'-32'132'0,"-10"36"-72"0,14 0-70 15</inkml:trace>
          <inkml:trace contextRef="#ctx0" brushRef="#br0" timeOffset="125748.0769">947 14444 244 0,'5'-8'90'0,"-1"4"-48"0,-13 12-9 0,5-4 31 16,-5 4-24-16,-5-4-10 15,0 8-12-15,-4 4-2 0,-5 9-9 16,1-1-4-16,-10 4 0 0,0 5-2 16,0 7-1-16,5 5 3 15,-1-5 0-15,6 1-6 16,3 15 0-16,6-7 1 16,4-9 1-16,4-3-2 15,5-9 2-15,0-8-8 16,9-4-2-16,5-12 6 15,-1-12 2-15,10-8 9 16,-5-8 4-16,1-4-5 16,-1-5-3-16,-4-3 1 15,-1-1 0-15,-4 1 3 16,0 4 3-16,-4 3 5 16,-5 5 1-16,4 0-2 15,-4 7 2-15,5 5-8 16,0 8-2-16,4 4-5 0,4 4-3 15,6 8-1-15,-1 5 3 16,-18-17-2 15,68 28-25-31,-4-4-11 16,-5-4-27-16,-4-7-10 16,-5-9-46-16,0-8-18 15,4-9 53-15,-8-3 24 16</inkml:trace>
          <inkml:trace contextRef="#ctx0" brushRef="#br0" timeOffset="126232.5042">1667 14331 272 0,'13'-17'101'0,"-17"17"-54"0,-1-20-15 16,5 20 35-16,-4 4-22 16,-1 0-7-16,-4-4-19 15,-9 8-7-15,0 0-7 16,4-4 1-16,-9 17 0 0,0-1 2 15,-9 8 0-15,-4 5-4 16,9 11-3-16,4-3-3 16,5-5 1-16,13-4-4 15,14-3 1-15,10-1 0 16,-1-8 2-16,0-8-1 16,0-7-1-16,0-10 3 15,-4-7 2-15,-5-12-2 0,5-12 0 16,-5-9-1-16,-9-16 0 15,-5-7 4-15,-4-13 1 16,-9-16-1-16,-14-13 1 16,-9-7-2-16,5 8 2 15,8 12 4-15,1 16 6 16,9 12-3-16,4 8 0 16,1 17-4-16,4 11 1 15,4 17-2-15,5 16 0 16,9 28-6-16,9 17 1 15,19 28-2-15,4 8 0 16,0 8 4-16,4-4 1 0,5-4-4 16,5 0-1-16,0-13-13 15,-10-7-2-15,-4-12-47 16,-5-17-18-16,-4-12-51 16,-4-28-58-1,-6-16 67-15</inkml:trace>
          <inkml:trace contextRef="#ctx0" brushRef="#br0" timeOffset="127185.7734">2017 13857 312 0,'9'-40'118'0,"-4"40"-64"0,4 0-34 15,5 4 30-15,-5 4-23 16,9 12-7-16,0 8-12 16,-4 5-6-16,-1 7-1 15,1 5-1-15,0-1 0 0,-1-3-9 0,-3-9-2 16,-1 0-18-16,-5-7-7 15,-4-13 1-15,-4-8 4 16,-10-16 8-16,-13-13 7 16,-1-11 15-16,6-25 11 15,3 1 6-15,1-1 5 16,9 4 6-16,5 1 4 16,-1 11 0-16,5 1 1 15,14 11-11-15,-1 17-5 16,10 8-7-16,0 12-4 15,4 8-2-15,0 4-3 16,1 5 1-16,-1-1-1 0,0 0-3 16,1-8 2-16,4-4 1 15,-5-12 2-15,5-4-1 16,-5-8-1-16,0-4 3 16,-4-9 0-16,0-7-4 15,-5 4-1-15,0-1 5 16,-4 13 5-16,0 4 0 15,-5 4 1-15,0 3-3 16,0 5-1-16,0 4-3 16,-4 9-2-16,4-1-2 15,4 0 1-15,1-4-4 16,0-8 1-16,13-4 4 16,5-5 2-16,9-3-5 15,-5-8 0-15,-4-4-6 0,0-5 1 16,0 5 2-16,-9 4 1 15,-5 3 3-15,-4 5 1 16,-1 4 1-16,-4 4 2 16,5 8-3-16,0 8 0 15,-14-8 3 17,45 81-1-32,1 4 2 15,-5 20-4-15,-5 1 0 16,1-1 5-16,-6-4 2 15,-3 8 0 1,-19 53-1 0,-9-24-1-16,-9-29-2 15,-10-20 1-15,-12-12-2 16,-10-16 2-16,-5-17-2 16,-4-12-5-16,-18-15-2 0,18-5-2 15,-5-20 2-15,5 4 4 16,14-17 1-16,8-3-4 15,15-16 1-15,8 3 2 16,28-7 1-16,13-5 1 16,5-12 2-16,14 1 5 15,9-5 6-15,-1 0 4 16,1 5 2-16,0 7-6 16,-5 8-3-16,-9 9-5 15,0-4-2-15,-4 7 3 16,-5 1 1-16,-10 7-8 0,-12 5-4 15,-10 0-15-15,-14 4-7 16,-8 12-55-16,-10 4-23 16,-14 24-61-1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5:53.52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2D7ECA5-E068-4866-8A5C-927DB5EC189D}" emma:medium="tactile" emma:mode="ink">
          <msink:context xmlns:msink="http://schemas.microsoft.com/ink/2010/main" type="inkDrawing" rotatedBoundingBox="23055,15695 27928,13378 27953,13432 23081,15750" semanticType="underline" shapeName="Other">
            <msink:sourceLink direction="with" ref="{A129FFDA-DD15-4ECD-B84F-F029BE5045CA}"/>
          </msink:context>
        </emma:interpretation>
      </emma:emma>
    </inkml:annotationXML>
    <inkml:trace contextRef="#ctx0" brushRef="#br0">0 2347 240 0,'4'-16'90'0,"1"12"-48"0,8-4-51 0,1 4 12 16,4-8-4-16,14-4 0 15,14-9 1-15,8-7 0 16,15 0 0-16,31-17 0 0,9-4 0 16,23 1 4-16,5-5 5 15,27-16 6-15,13-4 3 16,1 1-1-16,18-9 0 16,17-17 4-16,-3 9 1 15,8-4 2-15,1-8 0 16,-10 0-2-16,15 4-2 15,-11-9-2-15,-8 13 1 0,-13 4-1 16,8 0-2-16,-27 4 0 16,-5 4 0-16,-26 12-2 15,-10 8 1-15,-19 5-6 16,-8 7-1-16,-9 9 2 16,-14 7 4-16,-19 5-6 15,-8 8 0-15,-9 3-4 16,-10-11-3-1,-9 16 2-15,-4 4-2 16,-9-1 2-16,-1 5-2 16,-4 0-1-16,-4 4-6 15,0 0-1-15,-5 4-26 16,0 0-8-16,0 0-39 16,-5 8-16-16,0 4-46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6:01.93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EE3FD18-BF0E-4ABE-B312-8ABCED74B74D}" emma:medium="tactile" emma:mode="ink">
          <msink:context xmlns:msink="http://schemas.microsoft.com/ink/2010/main" type="inkDrawing" rotatedBoundingBox="22979,18044 28058,15470 28147,15645 23068,18220" semanticType="underline" shapeName="Other">
            <msink:sourceLink direction="with" ref="{953673FA-A347-440F-A6F9-79DE44FF5DB9}"/>
          </msink:context>
        </emma:interpretation>
      </emma:emma>
    </inkml:annotationXML>
    <inkml:trace contextRef="#ctx0" brushRef="#br0">23 2598 360 0,'-23'4'134'0,"41"-8"-72"0,14-28-77 15,-14 12 21-15,28-17-10 16,13-7-1-16,32-29 1 16,23-8 3-16,27-4 0 15,9-16 1-15,33-4 0 0,12-13 4 16,1 1 2-16,14-1 4 16,13-3 4-16,-5 4 1 15,10 3 3-15,-1 1-1 16,-13 4 1-16,9 4-5 0,-4 3-3 15,-19 5-1-15,-13 4-1 16,4 8 0-16,-22 8 0 16,-5 8 0-16,-28 1 0 15,-4 7 4-15,-23 8 5 16,-8 9-7-16,-6-1-1 16,-13 13-1-16,-14 4 0 15,-17 3-4-15,3 5-1 16,-17 4 3-16,-6 0 1 15,-3 4-1-15,-10-1 1 16,0 5-4-16,-4 0-2 16,0 4 0-16,-5 0 1 0,-5 4-1 15,1 0-1-15,4 0-2 16,-9 0 1-16,0 0 1 16,4 0 0-16,1 0 0 15,0 0 2-15,4 0-1 16,0-4-1-16,0 4-2 15,-9 0 1-15,9 0 1 16,0 0 2-16,-4 0-3 16,-1 0 0-16,19-4 1 15,-9 4 0-15,-5 0-3 16,0 0 0-16,0 0-3 16,-9 0-1-16,0 0-45 15,4 4-29 1,-4-4-15-16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1:31:27.86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85C267B-0586-497A-BEA4-A854E73179D5}" emma:medium="tactile" emma:mode="ink">
          <msink:context xmlns:msink="http://schemas.microsoft.com/ink/2010/main" type="writingRegion" rotatedBoundingBox="638,340 9788,283 9796,1704 647,1760"/>
        </emma:interpretation>
      </emma:emma>
    </inkml:annotationXML>
    <inkml:traceGroup>
      <inkml:annotationXML>
        <emma:emma xmlns:emma="http://www.w3.org/2003/04/emma" version="1.0">
          <emma:interpretation id="{0F1B7BC1-C2AA-43BD-83A2-D49B4AF2CA0D}" emma:medium="tactile" emma:mode="ink">
            <msink:context xmlns:msink="http://schemas.microsoft.com/ink/2010/main" type="paragraph" rotatedBoundingBox="638,340 9788,283 9796,1704 647,17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BB9C00-6B7E-4D2B-A4B0-2F45AC3B3935}" emma:medium="tactile" emma:mode="ink">
              <msink:context xmlns:msink="http://schemas.microsoft.com/ink/2010/main" type="line" rotatedBoundingBox="638,340 9788,283 9796,1704 647,1760"/>
            </emma:interpretation>
          </emma:emma>
        </inkml:annotationXML>
        <inkml:traceGroup>
          <inkml:annotationXML>
            <emma:emma xmlns:emma="http://www.w3.org/2003/04/emma" version="1.0">
              <emma:interpretation id="{33BE54C5-6597-45A8-B293-56DA40B7E4F9}" emma:medium="tactile" emma:mode="ink">
                <msink:context xmlns:msink="http://schemas.microsoft.com/ink/2010/main" type="inkWord" rotatedBoundingBox="638,340 2689,327 2698,1747 647,1760"/>
              </emma:interpretation>
              <emma:one-of disjunction-type="recognition" id="oneOf0">
                <emma:interpretation id="interp0" emma:lang="en-US" emma:confidence="0">
                  <emma:literal>ER all</emma:literal>
                </emma:interpretation>
                <emma:interpretation id="interp1" emma:lang="en-US" emma:confidence="0">
                  <emma:literal>him</emma:literal>
                </emma:interpretation>
                <emma:interpretation id="interp2" emma:lang="en-US" emma:confidence="0">
                  <emma:literal>Elkay</emma:literal>
                </emma:interpretation>
                <emma:interpretation id="interp3" emma:lang="en-US" emma:confidence="0">
                  <emma:literal>Entail</emma:literal>
                </emma:interpretation>
                <emma:interpretation id="interp4" emma:lang="en-US" emma:confidence="0">
                  <emma:literal>EBay</emma:literal>
                </emma:interpretation>
              </emma:one-of>
            </emma:emma>
          </inkml:annotationXML>
          <inkml:trace contextRef="#ctx0" brushRef="#br0">14 0 252 0,'-14'8'96'0,"14"-8"-52"0,0 8-36 15,0-4 21-15,5 0-9 16,0 0 1-16,4 4-8 16,0-4-3-16,4 4-5 15,1-4-4-15,4 9 2 0,0-13-2 16,5 12-1-16,0-4 3 16,4 0 0-16,-4 0-1 0,14-12 1 15,-6 0-55-15,6-8-22 16,-5 0-53-1</inkml:trace>
          <inkml:trace contextRef="#ctx0" brushRef="#br0" timeOffset="-263.0209">369-757 440 0,'0'0'31'0,"0"0"-7"0,0 8-13 16,0 4-3 0,0 4-6-16,0 5-2 0,0 7 0 15,0-4 0-15,0-3 0 16,5 7 0-16,-5-4 0 15,4 9 0-15,-4-5 0 32,5 8 2-32,-1-3-1 0,1 7-1 15,0-12 3-15,-5 5 0 16,0-5-17-16,0 0-7 16,0 5-37-16,0-13-14 15,0 0-45 1,-5 1-20-16,0-5 72 15</inkml:trace>
          <inkml:trace contextRef="#ctx0" brushRef="#br0" timeOffset="-548.2036">69-364 156 0,'-9'12'57'0,"9"-12"-30"0,0 8-12 16,0-4 18-16,4-4-10 15,-4 0-3 1,5 0-5-16,-1 0-2 15,10-8-7-15,4-4-2 0,5-5 0 16,0-3 0-16,-1 0 0 16,-3 4-2-16,8-21-24 15,-4 5-9 1,4 4-23-16,-9 3-8 16,0 1-14-16</inkml:trace>
          <inkml:trace contextRef="#ctx0" brushRef="#br0" timeOffset="-779.997">-350-1186 413 0,'4'0'26'0,"6"4"-6"0,-6 4-7 16,5 0-3-16,0 4-9 15,0 9 0-15,1-9-3 32,-1 4 0-32,-5-4 4 0,5 12 1 15,-4-3-26-15,-1 3-9 16,1-4-26-16,-1 0-9 15,-4 1-8 1,0-5-24-16,0-4 35 16,-4 0 34-16,-1 0 18 15,-4 0 35-15,5 1 12 0,-14 3 16 16,4 0 5-16,-4 4-3 16,-14 0-3-16,9 5-10 15,5-5-5-15,9-4-19 16,0-4-6-16,4 4 1 0,0-7-1 15,5 3 4-15,0-12-7 0,19 0-2 32,8 0-1-32,-4-8 2 15,0 4-5-15,4-5-1 16,9-3-2-16,-8 4 0 0,-1 0 2 16,0 0 2-16,-4 4-1 15,-9 4 2-15,-1 0-2 16,-8 4 2-16,-1 4-2 15,-4 4-1-15,-4 4 1 0,-1 5 1 16,-4-1 1-16,5 0 1 16,-1-8-2-16,-4 21-2 15,-5 19 5-15,5-15 1 16,0-5-5-16,0 9 0 16,0-5 1-16,4 0 3 15,1-7-4-15,8-1-1 0,1-4 4 16,4-3 2-16,0-1 2 15,9-12 0-15,-4 0 0 16,9-16 0-16,-5-4-4 16,0-9-1-16,-4 9 1 0,-1-4 0 15,1 0-2-15,-5 0-2 32,0-4 3-32,0 3 2 0,-9-3 0 15,-4 8 0-15,-10 0-3 16,5 8 1-16,5 0-4 15,-6 4 0-15,-3 0 1 16,-1 0 0-16,5 0 0 16,0 0 0-16,0 0-3 15,4-4 2-15,5 0-4 0,0 0 1 16,0 0 2-16,5 0 3 16,-1-5-5-16,10 5 1 15,4 0 3-15,0-12 4 16,-4 0-1-16,4-4-2 15,1-1-3-15,-1 5-1 16,5 0 2 0,-1-4 2-16,1 0-2 15,-5 3-2-15,0 5-9 16,5-4-3-16,5-4-25 16,-6 4-9-16,-3 12-30 15,-6-4-10-15,-4 16-8 16</inkml:trace>
          <inkml:trace contextRef="#ctx0" brushRef="#br0" timeOffset="-479.7087">369-725 136 0,'0'-16'52'0,"0"16"-28"0,0-8 5 0,0 8 23 16,0-4-6-16,0 0 0 16</inkml:trace>
          <inkml:trace contextRef="#ctx0" brushRef="#br0" timeOffset="-1635.4816">-336-1198 140 0,'-10'-8'52'0,"15"20"-28"0,-10-16 3 0,1 8 23 16,-5 0-9-16,9-4-1 15</inkml:trace>
          <inkml:trace contextRef="#ctx0" brushRef="#br0" timeOffset="1369.4951">738-441 192 0,'-18'8'74'0,"13"-8"-40"0,5 4-27 0,0-4 20 16,0 0-10-16,0 0 1 15,5 0 0-15,-1-4 3 16,5 0-11-16,1-4 1 0,-1-4 0 16,4-17-2-16,6 1 2 0,-1 8-6 31,0-9-1-31,0 9 0 15,5 0 0-15,-5 4-5 16,0 3 1-16,-4 1 0 0,0 4 2 16,-1 0-1-16,1 4-1 15,0 4 5-15,-5 0 4 16,0 0-1-16,-5 0 3 16,-4 8-2-16,-4 4 0 0,-5 29-3 15,-5 7-4 1,-4-3-1-16,-5 8 0 15,5-13 1-15,4-8-3 16,-9 9 0-16,-13 15 3 16,9 1 3-16,4-12-15 15,5-9-8-15,4-12-33 0,0-3-13 16,5-9-12-16,9-12-4 16,0-8 11-1,5-4 5-15,4-1 36 16,5-3 33-16,-1-4 18 15,1 4 16-15,-5 4 6 32,5-9-5-32,8 1-1 0,-3 4-14 15,3 8-2-15,-8 0-14 16,0 4 3-16,4 16 4 0,5-4 1 16,4 4-1-16,0 4-4 0,-8-4 0 15,-6 1-9-15,5 3-2 16,-4-4 3-16,0 0 5 15,-1 0-7-15,1-4-1 0,-5-4-21 16,0-8-7-16,10-8-4 16,-6-8 1-16,5-8 10 15,-4 3 5-15,-5 9 9 16,5-16 3-16,4-13 0 16,-4 9 2-16,4 3 10 15,0-3 3 1,-4 4 17-16,-5 7 8 15,0 5 12 1,0 16-16-16,-4-8-6 16,-5 12-8-16,0 0-2 15,4 8-7-15,1 4-2 16,-5 4-4-16,0 5-3 16,0-5-3-16,0 20 1 0,0-7 3 15,0 7 3-15,0-4-4 16,0 9-1-16,0-13 4 0,0 0 2 15,0-3-2-15,0-5-1 16,0-4 1-16,0-8 0 16,0 0 0-16,9-8 2 15,0-4-5-15,0-4-3 0,0-4-2 16,0 0 3-16,0 0 2 16,0-13 2-16,10-15-1 15,-1-5-2-15,0 5 1 16,0-17-1-16,1 1-3 15,-1 7 2-15,-5 5 3 32,1-1 1-32,0 5-1 0,-1 3-2 15,-3 9-4-15,-1 0 0 16,0 7 2-16,-5 5 1 16,1 4 7-16,-1 4 4 15,1 8-1-15,-1 8 2 16,1 8-2-16,0 4 2 15,-1 9-6-15,1 23-3 0,-5 5 1 16,0-4 2-16,0-17-4 16,4 25-1-16,-4-9 0 15,0 13 2-15,5 36-1 0,-5-36 2 16,0-8-15-16,0 3-5 16,0-7-33-16,0 0-15 31,0-9-37-31,0 5-13 0,0-9 6 15</inkml:trace>
        </inkml:traceGroup>
        <inkml:traceGroup>
          <inkml:annotationXML>
            <emma:emma xmlns:emma="http://www.w3.org/2003/04/emma" version="1.0">
              <emma:interpretation id="{99170383-4371-4507-ACE9-CA9811DB1014}" emma:medium="tactile" emma:mode="ink">
                <msink:context xmlns:msink="http://schemas.microsoft.com/ink/2010/main" type="inkWord" rotatedBoundingBox="3775,499 5083,594 5014,1543 3706,1448"/>
              </emma:interpretation>
              <emma:one-of disjunction-type="recognition" id="oneOf1">
                <emma:interpretation id="interp5" emma:lang="en-US" emma:confidence="0">
                  <emma:literal>it</emma:literal>
                </emma:interpretation>
                <emma:interpretation id="interp6" emma:lang="en-US" emma:confidence="0">
                  <emma:literal>hot</emma:literal>
                </emma:interpretation>
                <emma:interpretation id="interp7" emma:lang="en-US" emma:confidence="0">
                  <emma:literal>shot</emma:literal>
                </emma:interpretation>
                <emma:interpretation id="interp8" emma:lang="en-US" emma:confidence="0">
                  <emma:literal>riot</emma:literal>
                </emma:interpretation>
                <emma:interpretation id="interp9" emma:lang="en-US" emma:confidence="0">
                  <emma:literal>slot</emma:literal>
                </emma:interpretation>
              </emma:one-of>
            </emma:emma>
          </inkml:annotationXML>
          <inkml:trace contextRef="#ctx0" brushRef="#br0" timeOffset="12342.5469">2714-749 156 0,'-5'4'57'0,"5"0"-30"0,-18 4-12 0,14 0 18 16,4-8-1-16,-5 4 1 15,5 1-10-15,0-5-1 0,5 4-13 16,-1-4 1-16,5-4 3 0,0-1-5 15,0 1 0-15,1-8-4 0,3 0-1 16,1 0-1-16,0-4 1 16,-1 0-2-16,-4-1-1 15,0 5 1-15,1 0-1 32,-1 4 0-32,0 0 0 0,-5 4-3 15,-4 4 0-15,0 0-9 16,0 0-3-16,-4 12 3 15,-5 4 3-15,0 4 9 16,-1 1 5-16,1 3-5 16,-4 0 1-16,4 13-1 15,-10 3 0-15,6-3-3 0,-1-1 0 16,0-4 4-16,5 1 1 16,0-5-5-16,5-4 0 15,-1 1 1-15,5-9 3 16,0-4 0-16,9 0 2 15,0-4-4-15,0-8-2 16,5 0 4 0,0-4 3-16,-1 0 1 15,1-8 0-15,0 4-12 16,4-4-5-16,0-13-30 0,0-7-10 16,-4 0-41-1,0 3-21-15,4-3 56 16</inkml:trace>
          <inkml:trace contextRef="#ctx0" brushRef="#br0" timeOffset="12489.7683">3010-1024 236 0,'-5'0'88'0,"5"4"-48"0,0 0-40 0,0-4 18 15</inkml:trace>
          <inkml:trace contextRef="#ctx0" brushRef="#br0" timeOffset="12658.287">3014-984 394 0,'0'33'11'16,"0"3"-7"-16,0 9-4 0,0 11-1 15,0 13-1-15,0 0-2 16,0 4 3 0,0 0 2-16,5 0 0 15,-5-1 2-15,0-11-2 16,0 8 2-16,0-17 0 15,0-3 1-15,5-13-42 0,-5-3-19 16,4-17-46 0</inkml:trace>
          <inkml:trace contextRef="#ctx0" brushRef="#br0" timeOffset="13258.9715">3524-716 184 0,'-13'4'71'0,"4"4"-38"0,4-8-23 0,5 8 20 16,-5 4-14-16,1-8-3 15,-1 4-6-15,-8 12-2 0,-1 0-3 16,5 9 7-16,-9-1 4 0,4 0 0 15,0 1 2-15,5 3-4 16,0-3-1-16,5-5-4 16,4 4-1-16,9-4-1 15,0 1 2-15,9-5 6 32,-4-16-3-32,4 0 1 15,0-4-6-15,0-8-1 16,1-4 1-16,-6-4 0 15,-4-5-2-15,0 1 1 16,-4-12 0-16,-5 3 1 16,0-3-2-16,-5 4-2 15,-4 3 1-15,0 5 1 0,0 4-3 16,0 0-2-16,0 4-1 0,0 4-13 16,0-1-6-1,4 5-35-15,5 0-14 16,5 0-21-1,-1-4-29-15,5 0 45 32</inkml:trace>
          <inkml:trace contextRef="#ctx0" brushRef="#br0" timeOffset="13559.232">3752-947 220 0,'-14'0'82'0,"14"0"-44"0,5 0-44 16,4 0 60-16,0 0-19 16,-4 12-13-1,-1 4-13-15,1 8-8 0,-5 5 2 16,-5 11-4-16,10 5 0 16,-1 15 3-16,-4 5 1 15,0 0-4-15,5 4-1 0,-5-4 3 16,0-5 3-16,0-7-1 15,0-5-2-15,0-3-16 16,0-13-5-16,0-3-41 0,0-9-15 16,0-8-25-1</inkml:trace>
          <inkml:trace contextRef="#ctx0" brushRef="#br0" timeOffset="13759.7707">3848-502 252 0,'-5'-4'93'0,"5"0"-50"0,5 8-48 0,-1-4 17 16,5-4-7-16,5-8 0 16,0 0-3-16,4-9 1 15,0 1-2-15,0 0-14 0,0 0-6 16,-4 3-65-1,-5 1-54-15,0 0 47 0</inkml:trace>
        </inkml:traceGroup>
        <inkml:traceGroup>
          <inkml:annotationXML>
            <emma:emma xmlns:emma="http://www.w3.org/2003/04/emma" version="1.0">
              <emma:interpretation id="{020A55D0-E339-422F-B795-44DCA1336563}" emma:medium="tactile" emma:mode="ink">
                <msink:context xmlns:msink="http://schemas.microsoft.com/ink/2010/main" type="inkWord" rotatedBoundingBox="5909,362 6297,1588 5648,1794 5260,567"/>
              </emma:interpretation>
              <emma:one-of disjunction-type="recognition" id="oneOf2">
                <emma:interpretation id="interp10" emma:lang="en-US" emma:confidence="0">
                  <emma:literal>¥</emma:literal>
                </emma:interpretation>
                <emma:interpretation id="interp11" emma:lang="en-US" emma:confidence="0">
                  <emma:literal>k</emma:literal>
                </emma:interpretation>
                <emma:interpretation id="interp12" emma:lang="en-US" emma:confidence="0">
                  <emma:literal>K</emma:literal>
                </emma:interpretation>
                <emma:interpretation id="interp13" emma:lang="en-US" emma:confidence="0">
                  <emma:literal>1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5009.696">4421-1044 160 0,'-9'-4'60'0,"14"8"-32"0,-5 0-15 0,0-4 19 16,0 8-14-16,0 8-4 16,0 8-9-16,0 5-4 15,0-1 0-15,0 0-1 0,0 9 2 16,0-1-1-16,4 1-1 15,5-5 1-15,5 0-1 32,9 1 0-32,-10 3 2 0,6-16 1 15,-6-8 1-15,10-16 6 16,0-4-3 0,0-4-1-16,-5-8-6 15,0-4 0-15,-4-1-2 16,-1-7 0-16,1-4 0 15,-5-5 0-15,0 9 2 0,0 7-3 16,-9 1 2 0,5 12-1-16,-5 12-2 0,0 8 3 15,-5 8 0-15,5 5-2 16,0 7 2-16,-4-8-1 16,4 8 0-16,-5-3-11 31,1-1-5-31,-1-4-30 15,-4 1-53-15,0-5 11 16</inkml:trace>
          <inkml:trace contextRef="#ctx0" brushRef="#br0" timeOffset="15210.2388">4439-684 152 0,'0'-8'57'0,"23"8"-30"0,-14-4-32 16,10 0 36-1,-1 0-15-15,5-4-4 16,4-1-3-16,0-3-6 16,0 0-2-16,1 0 2 0,4 0 0 0,0 0 1 31,-1 4-5-31,-3 0 1 16,-6-1-29-16,-3 1-13 0,-6 8-36 15</inkml:trace>
          <inkml:trace contextRef="#ctx0" brushRef="#br0" timeOffset="15626.9242">4417-263 220 0,'4'0'85'0,"5"16"-46"0,19-24-39 15,-19 8 18-15,9 0-8 16,9 0 2-16,1-12-3 0,-1 0 2 16,0-1-6-16,5-3 6 0,-5 0 2 31,10 0-2-31,-5-4-1 0,0-1-4 15,-5 1-1-15,0 0-1 16,1-8 0-16,-1-5 0 16,-4 5 0-16,-1 4-2 15,1 3-2-15,-5 5 1 16,1 0-1-16,-6 4 0 16,1 0 2-16,-5 4-25 0,-4 0-10 15,-1 3-34-15,-4 1-15 16,-4 17-16-1</inkml:trace>
          <inkml:trace contextRef="#ctx0" brushRef="#br0" timeOffset="15996.7508">4562-61 288 0,'-27'8'107'0,"32"0"-58"0,-10 0-40 0,1-4 25 16,8-4-21-16,5 0-7 0,9-4-4 15,5 0 0-15,4-4-1 16,10-4-1-16,4 0 1 0,-5 0-1 16,1 0 2-16,-5 0-1 15,-5 3-1-15,-4 5 1 16,-1 4-1-16,-3 9-3 15,-6 3 2-15,-4 8 3 0,-4 4 1 16,-1 0-4-16,1 1 1 16,0 3 4-16,-1 8 5 15,5-7-3-15,0-9 2 16,5-4-3-16,4-16 0 16,5-16-3-16,4-4 1 15,5 0-88 1,9-9-37-16,-4 1-7 15</inkml:trace>
        </inkml:traceGroup>
        <inkml:traceGroup>
          <inkml:annotationXML>
            <emma:emma xmlns:emma="http://www.w3.org/2003/04/emma" version="1.0">
              <emma:interpretation id="{AB2E22F3-237A-4CE4-A694-021A39A75DA1}" emma:medium="tactile" emma:mode="ink">
                <msink:context xmlns:msink="http://schemas.microsoft.com/ink/2010/main" type="inkWord" rotatedBoundingBox="7270,454 7658,1448 7009,1701 6621,707"/>
              </emma:interpretation>
              <emma:one-of disjunction-type="recognition" id="oneOf3">
                <emma:interpretation id="interp15" emma:lang="en-US" emma:confidence="0">
                  <emma:literal>3</emma:literal>
                </emma:interpretation>
                <emma:interpretation id="interp16" emma:lang="en-US" emma:confidence="0">
                  <emma:literal>}</emma:literal>
                </emma:interpretation>
                <emma:interpretation id="interp17" emma:lang="en-US" emma:confidence="0">
                  <emma:literal>z</emma:literal>
                </emma:interpretation>
                <emma:interpretation id="interp18" emma:lang="en-US" emma:confidence="0">
                  <emma:literal>{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8117.3255">5687-842 240 0,'-18'-4'90'0,"13"4"-48"0,5 0-45 0,0 0 19 15,5 0-12-15,4-4-2 16,4 0-1-16,6-4-1 15,-1 0 0-15,0-4 0 0,5-9 0 16,0 5 2-16,4 0 1 16,-4 4-4-16,-1 0 1 0,1 8-2 15,-5-8 0-15,1 3 4 16,-6 9 1-16,1-8-1 16,0 8-2-16,-1 0-2 15,1 0-1-15,-5 17 2 16,0-5 0-16,0 0 3 15,-4 4 1 1,-5 0-1-16,0-4-2 16,0 4 1-16,-9 1-1 15,0 3-11-15,-5 0-3 16,-4 0 5-16,-10-3 4 0,6-1 4 16,-1 0 1-16,0 0 0 15,0 0 0-15,5 1 0 16,0-1 0-16,4 0 13 0,1-8 8 15,4 4-6-15,-1-8-3 16,6 4-3-16,4-8-1 16,0 0-2-16,9 0 1 15,0-4-4-15,5 0-2 16,4 0 0-16,5-8 1 16,-1 4-1-16,-8 8-1 0,0-8-2 15,-5 8 1-15,0 8 1 16,-14-4 0-16,1 12 0 15,-10 16 0-15,1 1-3 16,-1-1 2-16,0 1-1 16,1-1 0-16,-1-4 4 31,5-3 1-31,0-5-1 0,4 4-2 16,5-12-2-16,5-4 1 15,4 0 3-15,5-3 1 16,8-5-1-16,6-5-2 0,-1 1 1 15,5 0-1-15,4-12 0 16,1 12 2-16,-6-8-3 16,1 8 0-16,5 4 1 0,-10 0 0 15,-4 8 0-15,0 0 0 16,-5 4-3-16,-5 0 2 16,-3 13 1-16,-6-5 2 15,1 8-1-15,-19 1-1 16,-4 7 3-16,-5-4 0 31,0 1-4-31,-4-5-1 0,0-4 1 16,-5-3 2-16,-5-1 0 15,1-4 2-15,4-4-2 16,5 0 2-16,4-4-4 16,5-4 0-16,4 0 5 15,5 1 5-15,9-5-3 16,14 4-1-16,4-4-2 0,9-4 0 15,5-1-2-15,5 1 2 16,13-4 2-16,0 0 2 16,4 0-3-16,5 0-1 15,5 0-1-15,-5 0 1 0,5 4-2 16,-9-4-1-16,-10 4 1 31,-8 4 1-31,-5 0-39 0,-10 0-14 16</inkml:trace>
        </inkml:traceGroup>
        <inkml:traceGroup>
          <inkml:annotationXML>
            <emma:emma xmlns:emma="http://www.w3.org/2003/04/emma" version="1.0">
              <emma:interpretation id="{46622CA9-160D-4BE1-8796-DF5DE85D965C}" emma:medium="tactile" emma:mode="ink">
                <msink:context xmlns:msink="http://schemas.microsoft.com/ink/2010/main" type="inkWord" rotatedBoundingBox="9788,416 9789,436 9785,437 9784,417"/>
              </emma:interpretation>
              <emma:one-of disjunction-type="recognition" id="oneOf4">
                <emma:interpretation id="interp20" emma:lang="en-US" emma:confidence="0">
                  <emma:literal>•</emma:literal>
                </emma:interpretation>
                <emma:interpretation id="interp21" emma:lang="en-US" emma:confidence="0">
                  <emma:literal>.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|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55485.9139">8715-1109 188 0,'0'-16'71'0,"0"12"-38"0,4 8-28 16,-4-4 19-16,0 0-9 15,0 12 0-15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7T01:31:24.8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2D097F4-CCA3-40D4-BE08-0DCC63369A5A}" emma:medium="tactile" emma:mode="ink">
          <msink:context xmlns:msink="http://schemas.microsoft.com/ink/2010/main" type="writingRegion" rotatedBoundingBox="16131,4225 16250,4225 16250,4350 16131,4350"/>
        </emma:interpretation>
      </emma:emma>
    </inkml:annotationXML>
    <inkml:traceGroup>
      <inkml:annotationXML>
        <emma:emma xmlns:emma="http://www.w3.org/2003/04/emma" version="1.0">
          <emma:interpretation id="{0F194944-32F9-4512-8DC7-44BA1A89F0BE}" emma:medium="tactile" emma:mode="ink">
            <msink:context xmlns:msink="http://schemas.microsoft.com/ink/2010/main" type="paragraph" rotatedBoundingBox="16131,4225 16250,4225 16250,4350 16131,4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09F713-5189-482D-B9C3-B2065B156E00}" emma:medium="tactile" emma:mode="ink">
              <msink:context xmlns:msink="http://schemas.microsoft.com/ink/2010/main" type="line" rotatedBoundingBox="16131,4225 16250,4225 16250,4350 16131,4350"/>
            </emma:interpretation>
          </emma:emma>
        </inkml:annotationXML>
        <inkml:traceGroup>
          <inkml:annotationXML>
            <emma:emma xmlns:emma="http://www.w3.org/2003/04/emma" version="1.0">
              <emma:interpretation id="{444755FF-A664-4502-8279-D64887A52E74}" emma:medium="tactile" emma:mode="ink">
                <msink:context xmlns:msink="http://schemas.microsoft.com/ink/2010/main" type="inkWord" rotatedBoundingBox="16131,4225 16250,4225 16250,4350 16131,4350"/>
              </emma:interpretation>
              <emma:one-of disjunction-type="recognition" id="oneOf0">
                <emma:interpretation id="interp0" emma:lang="en-US" emma:confidence="0">
                  <emma:literal>/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J</emma:literal>
                </emma:interpretation>
              </emma:one-of>
            </emma:emma>
          </inkml:annotationXML>
          <inkml:trace contextRef="#ctx0" brushRef="#br0">0 125 0,'0'0'15,"119"-125"1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6.3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14 105 356 0,'-14'17'134'0,"14"-13"-72"0,0-4-70 0,0 0 23 16,10 0-10-16,3-4 0 16,10-5 3-16,0-3 3 15,9-8-6-15,-5 0-5 0,5 4-1 16,-5-1 1-16,-4 5 0 15,4 4-16-15,-9 4-6 16,-4 0-11-16,-14 24-27 16,-4 9 11-1,-10-1 18-15,-4 4 14 0,-10 1 11 16,1 15 6-16,-5-3 7 16,14-9 4-16,0-7 9 15,4-5 5-15,5-8-5 16,9-8 1-16,14-12 1 15,8-12 1-15,1-4-6 16,4-5 0-16,1-3-1 16,-5 0-1-16,4 3-5 15,-4 1-4-15,-1 8-1 16,-8 0-1-16,-5 8-2 16,-9 8 1-16,0 8-7 15,0 8-1-15,-9 16-3 16,0 9 0-16,-5-1 2 15,-4 1 4-15,4-5 1 16,1 1 3-16,13-5-3 0,0-4 0 16,0-7 7-16,13-5 4 15,1-4 3-15,4-4 5 16,14-8 1-16,5-4 3 16,-1-4 1-16,0-4 1 15,1-4-11-15,-1-1-5 16,-4 1-5-16,-5 4-3 15,-4 0-4-15,-9 4-2 16,0 4-30-16,-14 4-12 16,0 8-37-16,-14 8-14 0,-4 8 4 15,-14 5 3-15,-14 11 32 16,1 17 18 0,-1-9 27-16,1 9 41 15,-1-8 20-15,14-5 22 16,0 1 8-16,14-9-15 15,5-8-7-15,8-7-30 16,10-13 12-16,13-4 4 0,9-12 2 16,23-5-1-16,-4-7-7 15,17 0-4-15,-3-4-12 16,17-9-6-16,0 1-7 16,-13 0-4-16,-5 3 2 15,1 5 0-15,-15 4-1 16,-9 4 1-16,-4-1-11 15,-9 5-4-15,-14 0-19 16,5 0-5-16,-14 0-34 0,9 0-15 16,-9-5-28-16,-9-7-10 15,9 0 12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04-27T01:35:40.96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527A4A5-2E95-44FD-BAC8-61CE173852E4}" emma:medium="tactile" emma:mode="ink">
          <msink:context xmlns:msink="http://schemas.microsoft.com/ink/2010/main" type="writingRegion" rotatedBoundingBox="18954,16261 19305,16261 19305,16305 18954,16305"/>
        </emma:interpretation>
      </emma:emma>
    </inkml:annotationXML>
    <inkml:traceGroup>
      <inkml:annotationXML>
        <emma:emma xmlns:emma="http://www.w3.org/2003/04/emma" version="1.0">
          <emma:interpretation id="{6B9F164A-3DA3-4067-B61B-447A79104F76}" emma:medium="tactile" emma:mode="ink">
            <msink:context xmlns:msink="http://schemas.microsoft.com/ink/2010/main" type="paragraph" rotatedBoundingBox="18954,16261 19305,16261 19305,16305 18954,16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33CE11-98CB-4BA7-9A83-D5AA5EDA6420}" emma:medium="tactile" emma:mode="ink">
              <msink:context xmlns:msink="http://schemas.microsoft.com/ink/2010/main" type="line" rotatedBoundingBox="18954,16261 19305,16261 19305,16305 18954,16305"/>
            </emma:interpretation>
          </emma:emma>
        </inkml:annotationXML>
        <inkml:traceGroup>
          <inkml:annotationXML>
            <emma:emma xmlns:emma="http://www.w3.org/2003/04/emma" version="1.0">
              <emma:interpretation id="{B1D91898-C4D6-4E77-B7EC-6ED6480F0BC8}" emma:medium="tactile" emma:mode="ink">
                <msink:context xmlns:msink="http://schemas.microsoft.com/ink/2010/main" type="inkWord" rotatedBoundingBox="18954,16261 19305,16261 19305,16305 18954,16305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351 0 0,'-96'16'0,"-145"12"16,236-32-1,5 4-15,-9-8 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7.45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0 137 348 0,'0'37'132'0,"4"-33"-72"0,5 32-52 16,-4-28 27-16,4 4-20 15,-4 5-6-15,13-1-8 16,-5 4-1-16,1 0 0 16,0 1 0-16,-1 3 2 0,1 0-1 15,4 4 2-15,0-3-9 16,-4-9-1-16,-9-4 4 15,8-16-1 1,6-4 0-16,-6-4 3 16,5-4 0-16,5-1 1 0,-5-7 2 15,1-4-1-15,-1-9-1 16,5-7 9-16,-5 3 6 16,0 9-1-16,0 4 0 15,-4 7-8-15,0 9-2 16,-1 4-2-16,1 8-2 15,4 12 1-15,-13 13-1 16,-5 3 0-16,0 4 2 16,0-3-6-16,-5 7-1 15,-9-4-7-15,1-3-3 16,4-1 9-16,0 0 5 16,-5-3-1-16,14-9-1 15,-5-8 2-15,5-8 2 0,5 0 0 16,9-4 2-16,4 0 4 15,23-16 4 1,-5-5-4-16,10-15-2 16,-14 4 0-16,-32 36 1 31,45-61-3-15,-13 8-2-16,-5 9 2 15,-9 3 0-15,-4 5 10 16,0 7 3-16,-10 1-7 15,5 12-1-15,-4 4 2 0,-5 8-6 16,0 12-2-16,9 8-1 16,-4 20-1-16,-1 5 0 15,-4-1 0-15,9 5-3 0,-4-5 2 16,-5 1 1-16,9-9 0 16,-4-3 0-16,-5-5 2 15,9-8 5-15,-5-8 6 16,1-8-1-16,18-4 1 15,-5-8-5-15,9-8-3 16,5-13 0-16,-9-7-1 16,9 3-2-16,-10 1 1 15,1 4-11-15,-9 3-4 16,4 9-14-16,-4 4-4 16,-1 4 7-16,-8 8 4 0,-5 4 2 15,0 8 3-15,-5 24 6 16,-8 5 2-16,-1 15-1 15,-4 5 2-15,-14 12 7 16,5-1 4-16,4 1 12 16,0-4 6-16,14 4 3 15,9 0 1-15,9-13-11 16,14 1-3-16,0-17-2 16,8-3 2-16,-3-9-1 15,17-8 0-15,1-7-3 16,-1-9-1-16,1-17-5 15,-1-11-1-15,1 0-1 16,-5-4 1-16,4-1-20 16,1-7-8-16,-14-5-34 0,13 5-12 15,-13-13-60-15,-4-3-26 16,-1-1 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41.18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564 1336 160 0,'-50'8'60'0,"32"-4"-32"0,-5-4-20 0,14 0 18 16,-5-4-4-16,-4-8-1 16,-14 0-5-16,-4-1-2 15,-5-11-8-15,4-16 3 0,1-1 3 0,0-7 3 16,-5-13 3-16,4-8-8 16,5 0-3-16,-4 1-7 15,9 3 0-15,4-12 0 16,14 8 0-16,4 8 2 15,1 9 3-15,4-1-2 16,0 9 0-16,9 3-1 16,0-20 1-16,9 9 0 15,5 7 1-15,4 1-2 16,5 3-2-16,23 5 1 16,-1 4 1-16,-4 7-3 15,5 1 0-15,13 4 1 16,0 4 0-16,-4 3 0 15,5 5 2-15,-6 0-3 0,-4 8 0 16,10 4 1-16,-10 4 2 16,0 9-3-16,-9-1 0 15,-9 12 1-15,-4 13 2 16,-6 3 1-16,-8 1 3 16,-5 3-1-16,-8 9 0 15,-6-1-1-15,-8 1 2 16,-6 0 1-16,-12-1 1 15,-10 1 0-15,-5 8 0 16,-4 4 0-16,-4-9 0 16,-5 1-2-16,4-8-1 0,-4-9-3 15,-9 1-2-15,4-9 1 16,10 9-1-16,-1-9-3 16,10-4 2-16,4-7 1 15,5-5 0-15,4-4-5 16,5-4-1-16,0 0-24 15,8-8-10-15,1-8-19 16,5 0-8-16,4-8-13 16,4-4-35-1,5 0 31-15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41.99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41 0 272 0,'-32'24'101'0,"27"-12"-54"0,1 25-44 0,4-21 21 16,0 8-10-16,0 4 0 16,0 5-6-16,0 7 0 15,0 5-5-15,0 32 3 0,4-5 0 0,10 13 0 16,-5 13-1-16,5 7-3 16,-1 20 1-16,5 9-2 15,1 15-1-15,-1 1 1 16,5 16-1-16,-5 4 6 15,0 0 4-15,0-8 1 16,0 12 1-16,1 8-2 16,-1-12-1-16,-4-12-5 15,-1 16-1-15,15-20-1 16,-6 8 1-16,10-9-2 16,-4 9-1-16,-1-12 1 15,-4 8 1-15,-5-4 1 16,5-17 1-16,-1 1-2 15,-3-9-2-15,-1-11 3 16,0-5 0-16,0-8 1 16,9-8 2-16,-4-16-1 0,9-8 0 15,0-8-3-15,0-8-2 16,4 11 1-16,-4-11 1 16,9-4-1-16,-4-9 2 15,13 1-2-15,-9-9 2 16,4-4 0-16,1-3 3 15,-10-9-5-15,14 4-3 16,-4-4 3-16,13 1 3 16,0 11 3-16,-4-12 1 15,-5 1-2-15,0 7 1 0,0-4 0 16,-5-4 3-16,-4-3-3 16,5-1 1-16,4-4-3 15,-9 0 2-15,-5 0-4 16,-8 0-2-16,-5 1 0 15,-5-1-1-15,0-4 0 16,-9 0 2-16,5 0-1 16,-5 0-1-16,-5 0 1 15,-4-8-1-15,0 0-18 16,-4 0-8-16,-1 0-24 16,-4-4-8-16,-14-4-38 15,-13-4-14-15,-5 0-24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42.44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305 0 340 0,'9'16'129'0,"4"-4"-70"0,6 0-64 0,-6-4 20 0,6 0-11 16,-1 0-3-16,0 0 0 15,9 1-1-15,-4-1 0 16,-5 4 2-16,10 4 3 0,-6 4 0 15,-13 9 0-15,-4-1 8 16,-5 4 6-16,-9 5-1 16,-5-1 1-16,1 5-4 15,-6-5 1-15,-3 21-3 16,-1-5 0-16,-4-3-7 16,-1 3-2-16,1-7-2 15,-5-5-2-15,-9 1 1 16,0 3-1-16,0-7-11 15,5 3-5-15,4-3-17 16,0-5-6-16,0-4-23 0,5-3-11 16,4-5-23-16,5-4-7 15,9-4 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5.15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45 191 276 0,'-9'0'64'0,"0"4"-32"15,0-4-1-15,0 0-1 0,4-4-12 0,1 4-4 16,4-5-12-16,0 1-1 15,13-4 1 1,-3-4-3-16,8 0 0 16,0-4 1-16,0 0 2 15,0 0-1-15,1-1-1 16,-1 1 1-16,0 0-1 16,0 4 0-16,-4 0 0 15,0 4-3-15,-1-1 2 16,1 5 1-16,-5 0 2 15,0 0-1-15,0 4-1 16,0 4-2-16,-4 0 1 16,-1 5 1-16,1-1 2 0,-5 4 1 15,0 0 1-15,0 4 0 16,-5 4 0-16,1 5 2 16,-1 7 1-16,-4 8 1 15,0 9 0-15,0-4-4 16,-5 3-1-16,1 9-1 15,-5 7 1-15,-1-3-4 16,6-4 0-16,-10 0 1 16,5-5 2-16,-10-3-1 15,6-1-1-15,3-7-2 16,6-9 1-16,-1-8-19 16,5-7-7-16,4-5-13 15,1-12-5-15,4-8-4 16,9-5 0-16,5-3 0 0,4-8 3 15,0-4 4 1,0-1-1-16,0-11 23 16,5-5 14-16,0 5 9 15,-5 8 24-15,0-1 10 16,1 9 5-16,-1 4 2 16,0 7-11-16,0 5-5 15,-4 4-8-15,0 4 0 16,-1 12-11-16,1 5-3 0,-5 7 0 15,0 0-3-15,0-4-2 0,0 1 0 16,5-5-1 0,0 0 0-16,-5-4 2 0,0-4-1 15,0-4-1-15,-9-4 1 16,4 0 1-16,-13-4-1 16,0-4-1-16,5-8 3 15,-1 0 0-15,1-8-4 16,-1-1 1-16,5 1 0 15,0 0 0-15,9 3 4 16,14-7 5-16,0 0 4 16,-1-1 2-16,1-7-4 15,0-4-1-15,0 3-4 16,-5 5-1-16,0-1-6 16,0 9 1-16,-4 4 0 15,0 0 2-15,-1 8 10 16,-4 3 7-16,1 5-1 0,-1 4 1 15,-5 8 1 1,1 9 0-16,-5 11-9 0,0-4-2 16,0 5-3-16,0 3-1 15,0 0-3-15,0 1 1 16,0-5-2-16,0 0 2 16,0-3-4-16,0 7-9 15,0 0-3 1,-5-3-42-16,1-5-18 15,-1-4-36 1,-4 1-49-16,-5-1 51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5.40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19 28 224 0,'-9'20'85'0,"4"-12"-46"0,0 33-19 16,5-29 24-16,0 8-2 15,0 1-1-15,5-5-14 16,0 0-4-16,4-4-13 16,0 4 0-16,4-4 3 0,10-4-9 15,9 1-2-15,-5-5-2 16,5 0 0-16,0-4 0 16,-5 0 2-16,1-4-1 15,-1 0-1-15,0 0-10 16,-8-17-4-16,-1-11-48 0,14-4-19 15,-5-5-36 1,-4-8-34-16,0-7 61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9:31.23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7BA28CC-81D2-4284-A59F-B6279E426F29}" emma:medium="tactile" emma:mode="ink">
          <msink:context xmlns:msink="http://schemas.microsoft.com/ink/2010/main" type="writingRegion" rotatedBoundingBox="15945,3687 16031,3687 16031,3699 15945,3699"/>
        </emma:interpretation>
      </emma:emma>
    </inkml:annotationXML>
    <inkml:traceGroup>
      <inkml:annotationXML>
        <emma:emma xmlns:emma="http://www.w3.org/2003/04/emma" version="1.0">
          <emma:interpretation id="{E836CA2C-0770-41E3-B2CE-30564AD60E74}" emma:medium="tactile" emma:mode="ink">
            <msink:context xmlns:msink="http://schemas.microsoft.com/ink/2010/main" type="paragraph" rotatedBoundingBox="15945,3687 16031,3687 16031,3699 15945,3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F940EF-12CA-4987-AF20-0D03ED4EE1E6}" emma:medium="tactile" emma:mode="ink">
              <msink:context xmlns:msink="http://schemas.microsoft.com/ink/2010/main" type="line" rotatedBoundingBox="15945,3687 16031,3687 16031,3699 15945,3699"/>
            </emma:interpretation>
          </emma:emma>
        </inkml:annotationXML>
        <inkml:traceGroup>
          <inkml:annotationXML>
            <emma:emma xmlns:emma="http://www.w3.org/2003/04/emma" version="1.0">
              <emma:interpretation id="{C4B2A40E-CE4C-4B8B-BE33-50C36C31DCF1}" emma:medium="tactile" emma:mode="ink">
                <msink:context xmlns:msink="http://schemas.microsoft.com/ink/2010/main" type="inkWord" rotatedBoundingBox="15945,3687 16031,3687 16031,3699 15945,3699"/>
              </emma:interpretation>
              <emma:one-of disjunction-type="recognition" id="oneOf0">
                <emma:interpretation id="interp0" emma:lang="ko-KR" emma:confidence="0">
                  <emma:literal>′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‘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86 0 168 0,'-45'4'63'0,"22"0"-34"0,9 0-14 0,10-4 20 15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5.69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223 0 260 0,'-18'20'99'0,"18"-8"-54"0,-9 13-35 16,0-13 23-16,0 4-16 16,-9 12-2-16,-1 13-11 15,1-1-3-15,0-3-1 16,4 7 0-16,-4-7 2 0,4-5-3 15,1 8 0-15,-1 5-30 16,0-9-12-16,5-7-27 16,0-5-11-16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6.47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0 348 132 0,'18'-20'52'0,"-9"16"-28"0,19-4-2 15,-19 8 20-15,4 0-5 0,1 0-2 16,0 0-11-16,-5 0-4 16,0 0-12-16,0 0 4 0,0 4 3 15,0 0-5 1,0 0-1-16,0-4-1 0,1 0 2 16,-1 0-5-16,0 0-3 15,0 0-1-15,-5 0 1 16,1-4-3-16,0-4 0 15,-1 0 1-15,5-13 0 16,0-7 0-16,0 0 2 16,1-1-3-16,-1 1-2 15,0 0 2-15,0-1 2 0,0 5 0 16,0 0 2-16,0 4-4 16,0 4 0-16,0 3 1 15,0 5 0-15,-4 0 13 16,0 4 6-16,-1 4-5 15,-4 0-1-15,0 4-5 16,9 4-3-16,-4 0 0 16,-1 5-1-16,1 3-2 15,-1 0-2-15,-4 0 1 16,0 8 1-16,0 1-3 16,-4 11-2-16,-1-4-16 15,-4 1-7-15,-4-1-3 16,-1 1 0-16,-4-1 14 0,-1 8 7 15,-3 9 5-15,8-5 2 16,-4 1 9 0,0-5 7-16,4-7 4 0,5-5 3 15,0-8-8-15,4-3-3 16,1-9-9-16,4-8-1 16,9-4-1-16,0-4 0 15,5-5 0-15,-1-7 0 16,5 4 0-16,-4 0 0 15,0 4 0-15,-1 4 0 16,-4 12-3-16,-4 4 2 16,0 4 1-16,-5 4 2 15,0 4 1-15,0 5 1 0,0-1-5 16,4 0-1-16,1 0 5 16,4-3 3-16,0-5-1 15,0-4 0-15,9-4-1 16,0-4 0-16,10-4-2 15,-1-8-2-15,-4-4 3 16,0-4 2-16,-1-5-20 16,-3-3-7-16,-1-8-11 15,-5-9-5-15,1 1-8 16,0-1-4-16,-1-3-14 16,-3-1-51-1,-1-7 20-15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7.28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10 16 220 0,'-5'-16'85'0,"5"16"-46"0,0 0-21 0,0 0 23 15,0 8-4-15,0 0 3 16,0 1-11-16,0 7-3 16,0 4-15-16,0 4-4 0,-5 5-3 15,5 7-2-15,0 9 1 16,0 3-2-16,0-3-1 15,0-5-2-15,0-3 1 16,5-9 1-16,-5-4 0 16,5-8-11-16,-1-8-5 15,5-8 1-15,0-12 1 16,0-4 9-16,1-24 2 0,-1-5 3 16,0 1 0-16,0-1 0 15,-5-4 0-15,5 5-3 16,-4-1 2-16,13 9 3 15,-13 8 1-15,-5 12 5 16,4-1 5-16,10 13-7 16,-5 4-1-16,0 4-3 15,0 8-2-15,5 5 1 16,0 3-1-16,-5 4 0 16,0 0 0-16,-5 13 2 15,-8 3 1-15,-1 5-1 16,-8-9 1-16,-1 1-4 15,-4-1 0-15,4-3-8 16,0-5-4-16,1-4 4 0,4-4 5 16,0-8-2-16,4 1 0 15,10-5 3-15,-5-8 1 16,9 0 2-16,4-4 0 16,1 0 0-16,0 0 2 15,4 0-1-15,0-1 2 16,-4 5-2-16,-1 0 2 15,-3 5-2-15,-1 3 2 16,0 4-2-16,-5 12 2 16,1 12-4-16,-5-3 0 15,0-1 1-15,-9-3 0 0,-5-1-25 16,-9 0-8-16,1 5-1 16,-6-5 3-16,1 0 15 15,4-3 9-15,0 7 5 16,5-8 2-16,5-4 8 15,3-3 5-15,6-5 5 16,4-12 1-16,4-8-4 16,10-4 1-16,-14 12 15 31,50-41-15-15,-4 5-3-16,-1-9-8 15,1-3-2-15,-5 11-3 16,-5 1-3-16,-4 11 2 15,-5 5-18-15,-4 4-4 0,4 0-73 16,1 4-18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8.23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114 97 288 0,'-14'0'110'0,"10"8"-60"0,-1 0-32 0,5 0 28 15,-5 0-11-15,1 4-3 16,-1 0-5-16,1 1 0 0,-10 7-15 16,10 12-7-16,-5 9-1 0,-1 7-3 15,1-3-1-15,5-9-2 16,-5 5 1-16,4 19-4 15,1-11 1-15,-1-9-22 16,5-11-11-16,0-5-9 16,5-36-18-1,4 0 22-15,0-9 22 16,4-3 13-16,1 4 3 16,-5-8 3-16,9 3 1 15,-4-7 2-15,9 0-1 16,-5 3-1-16,9 5 18 15,-4 4 10-15,-5 4-3 16,-4 3-2-16,9 5-9 16,-5 4-1-16,-4 0-6 15,-1 0-2-15,-4 12-2 0,5 0 0 16,-5-4 0-16,-4 9 5 16,-5-13 0-1,0 0-4-15,0 0-2 16,4-9 1-16,-4 1 0 15,5-4-1-15,-1 0-2 16,1-4-4-16,4-8 0 16,-4-5 4-16,4 1 4 15,0-4-1-15,4 3-2 16,-3-3 0-16,-1 8-1 16,4-9 13-16,-4 17-5 15,1-4-1-15,-1 12-4 16,-5 4 0-16,14 16-2 15,-4 4-1 1,-5 4 3-16,0 4-4 16,-13 5 0-16,-1 7-4 15,1 13-1-15,-1 7-24 16,-9 5-8-16,-4 0 9 16,5 12 6-16,-6-5 14 15,1-3 5-15,0-4 10 16,4-8 4-16,1-9 10 15,8-12 5-15,0-7-9 16,10-13-4-16,4-8-1 16,5-12 0-16,-1-4-3 0,6-13 0 15,8-11-1 1,-9 4 1-16,5 7-2 0,0 1 1 16,-5 8-2-1,-4 4-3-15,4 8 2 16,-9 16-3-16,0 12 2 15,0 4-2-15,0 1-1 16,-4 7 1-16,-1 1 1 16,1-1-1-16,-1-4-1 15,1 5-4-15,-5 7-2 16,9-7-37-16,-4-5-16 16,4-12-36-16,4-32-82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8.6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65 256 0,'0'-4'96'0,"4"-4"-52"0,6 0-32 0,-6 3 26 16,1 1-22-16,8-4-6 15,5 0-9-15,-4 0-2 16,0 4 1-16,-1 0 0 0,6 0 2 15,-1 4-3-15,-4 0 0 16,-5 4 1-16,4 4 0 16,-4 4 2-1,-9 4-32-15,0 5-14 16,0-1-18-16,-9 0-7 16,-13 0 16-1,8 1 15-15,-4-1 31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8.6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 0 288 0,'-9'21'86'0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19.32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95 182 468 0,'9'20'51'0,"-4"-3"-20"0,13 3 8 15,-4 0-19 1,0 0-3-16,-1 1-8 16,-8-1-1-16,-1 4-7 15,-13 0-1-15,-4 9-5 16,-6 7-1-16,-8-3-28 15,9-5-13-15,-5 0 16 16,5-3 9-16,0-9 14 16,4-4 5-16,5-4 0 15,0-4 0-15,9-8 6 0,9-4 3 16,0-4 1 0,5-8 3-16,8 0-1 0,10-12 2 15,0-1-6-15,0 1-1 16,0 0-2-16,4-1 1 15,1 1-2-15,-5 4 2 16,4 3-4-16,-4-11 0 16,-5 4-1-16,-9-5-2 15,10 1-8-15,-19 4-5 16,9-1 2-16,-13 5 4 16,-5 24 6 15,-10-41 12-31,10 13 7 0,-9 4 5 15,14 8 1-15,-1 8-9 16,-4 4-2-16,0 4-5 16,5 12-3-16,4 4 0 0,-9 12-4 15,18 25 2-15,-4-9 1 16,-5 5 2-16,0-5 1 16,0 9 1-16,-4 4-2 15,-1-9-2-15,-4-7 3 16,0-9 0-16,0-8-4 15,0-7-1-15,0-5-4 16,0-8-1-16,0-29 19 16,0 1 4-1,5-4 4-15,0 0 3 16,13-1 0-16,-5-3-4 16,10-5-1-16,0-7 3 15,4 3 1-15,1 5-7 0,3 0-2 16,1-1-7-16,5 1-4 15,-5 7 1-15,-5 5 0 16,-9 4-21-16,5 4-10 16,-14 0-28-16,9 3-12 15,-4 1-61-15,-5 0-25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1.58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73 24 120 0,'-18'8'46'0,"13"-4"-24"0,1 9-2 0,4-9 19 15,-9 4 1-15,0 0 0 0,-1 0-2 16,6-4-1-16,-1 0-20 16,1 4-4-16,-1-8 1 0,10 0-8 15,4 0-3-15,0-8-5 16,5 0-1-16,-1-4 2 15,6 0 2-15,-1 0 0 16,0-1-1-16,0 1 1 16,0 4 1-16,1 0-1 15,-1 8-1-15,-5 8-2 16,1 4 1-16,0 9 1 16,-5 19 2-16,0 4 1 15,-4 5 1-15,-5 8-2 16,0-5-2-16,-5 13 1 15,0 0 1-15,1-4-3 0,-1-9-2 16,1 1-1-16,-1-17 0 16,1-7-30-16,-1-5-13 15,1-4-36 1,-1-8-45-16,0-12 35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1.78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0 255 148 0,'0'-4'57'16,"4"4"-30"-16,5-8-25 0,0 4 14 0,5-8-4 16,0-4 3-16,4-1-8 15,5-3-2-15,-1 0-3 16,10-4-2-16,5-5 1 0,-1-7-34 15,0 4-15-15,-4-1-23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1.98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14 0 156 0,'-9'8'57'0,"9"17"-30"0,0-1-12 15,0-4 18-15,0 0-10 0,-5 5-3 16,5 3-14-16,0 9-3 16,0 11-3-16,5 13-3 0,4 4 2 15,0 3-12-15,5 17-7 16,0-8-31 0,-5-4-50-16,0-12 16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9:32.4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4EF7506-B56B-428A-A524-6456F6791BA6}" emma:medium="tactile" emma:mode="ink">
          <msink:context xmlns:msink="http://schemas.microsoft.com/ink/2010/main" type="inkDrawing" rotatedBoundingBox="15798,2571 19332,2303 19421,3477 15887,3745" hotPoints="18989,2336 19134,3317 15946,3788 15801,2807" semanticType="enclosure" shapeName="Rectangle">
            <msink:destinationLink direction="to" ref="{1E1820C5-4580-49F5-B2E4-09208F6965CA}"/>
          </msink:context>
        </emma:interpretation>
      </emma:emma>
    </inkml:annotationXML>
    <inkml:trace contextRef="#ctx0" brushRef="#br0">91 1332 357 0,'-4'-17'26'16,"-5"-3"-14"-16,0-4-6 0,0-8 0 15,-1-1 1-15,1-11 3 16,0-9-7-16,0 9-2 0,5-9 3 16,-1 8 2-16,0 1-2 15,1-9-1-15,-1 1 5 16,5 3 5-16,0 9-5 15,5 3 0-15,-1 1-2 16,1 3-1-16,0 5-3 16,-1 4 1-16,1 4-2 15,-1 3 2-15,1 1-2 16,-1 4 2-16,1 4-2 16,4 0-1-16,0 4 1 15,9 0-1-15,1 0 0 16,8 0 0-16,0 4 0 15,10-4 2-15,4 0-1 16,9 0 2-16,4-5-4 0,5-3 0 16,10 0 3-16,4 0 3 15,9-4-4-15,0-8-1 16,-1-1 2-16,15 1 1 16,0-4 1-16,4 3 0 15,5 1-2-15,4-4 1 16,0 8 0-16,5-1 1 15,0 5-2-15,4 0 1 16,5-4-2-16,-5 3 2 16,-4 1-2-16,0-4-1 0,-5 0 1 15,1 4 1-15,-10 3 3 16,0 5 2-16,-9 0-3 16,-5 0-3-16,-8 4 2 15,-5 12 2-15,4 4 0 16,-13 5 0-16,-5-1-3 15,-9 0-2-15,-4 0 5 16,-10 0 4-16,0 5-5 16,-8-1 0-16,-1 12-2 15,-4 5 1-15,0-1-2 16,-5 5 2-16,0 7-2 16,-4 1-1-16,-1-1 1 15,1 17-1-15,0 0 0 16,-5-5 2-16,0-3 1 15,0-8 1-15,-4 7-2 0,-5-3 1 16,0-5 4-16,0-7 6 16,-5-5-3-16,0-7 2 15,-4-5-5-15,-4 0-2 16,-6-4 0-16,-3-3 1 16,-1-1-1-16,-4 0 0 15,-28 0-1-15,0-4 0 16,5-4-2-16,-4 1 1 15,-1-5-4-15,-13 0 0 16,-1 0 1-16,1 0 0 16,-9 4 2-16,8-4 1 15,-17 0-4-15,4-4 1 0,0 4-2 16,-14 0 0-16,5 0 2 16,-4 4 2-16,-1 0-1 15,-13 0 2-15,9-4-4 16,4 0-2-16,-4-4 2 15,0 0 2-15,4 0 4 16,5 0 2-16,-9 0-8 16,9 0-4-16,4-4 3 15,5 0 2-15,1 0-1 16,8 4 0-16,4 0 1 16,6 0 0-16,3 0 0 15,10 0 2-15,5 4-6 16,8-4 1-16,6 0 1 15,8 4 3-15,0-4 0 16,0 0-1-16,5 0-2 0,4 0 1 16,5 0 1-16,-4 0 2 15,4 0-3-15,4 0 0 16,0 0-1-16,5 0 0 16,0 0 0-16,0 0 0 15,0 0-11-15,0 0-5 16,14 8-54-1,-18 5-23-15,4 27-11 16,0 17-36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2.13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0 413 144 0,'28'-73'55'0,"-1"53"-30"0,-9-8-16 0,-9 16 14 16,5-9-5-16,-1-3 0 0,6-12-13 16,-1-9-5-16,0 1 0 15,0 3-23-15,-4 5-9 0,0 3-44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2.66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 0 176 0,'-9'9'68'0,"9"-5"-36"0,0 28-15 16,0-4 20-16,0 1-13 0,0-1-1 15,0 8-9-15,9 13-1 16,-5 8-8 0,5-1-3-16,1-3 1 0,3-1-9 0,10-3-3 15,9-9 5-15,0-7 1 16,-5-9 3-16,0-8 2 16,-4-8-8-16,0-8-1 15,-5-12-23-15,-4-8-8 16,4-12-7-16,-9-13-2 15,0-7 19-15,-9-5 11 16,0-8 28-16,-4 0 15 16,-1 5 12-16,1 11 4 15,-1 13-9-15,5 11-3 16,0 9-6-16,0 8-1 0,0 24-10 16,5 9-5-16,-1 7-5 15,1 4 0-15,-1 13-2 16,5 8 2-16,0 3-22 15,1-3-9-15,-1 0 9 16,0-9 6-16,0-11 10 16,-5-9 7-16,-4-4 0 15,0-12 1-15,0-12 3 16,10-8 3-16,-1-8-4 16,4-4 1-16,1-13-5 15,9-11-2-15,9-1-3 16,-5 1 1-16,0-1-17 15,-4-7-8-15,0-9-44 16,-1 8-52-16,1 9 28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2.94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77 0 220 0,'-4'12'85'0,"-1"-4"-46"0,-4 29-32 0,4-13 20 16,1 4-1-16,-1 1 2 15,1-1-9-15,-1 0-4 16,5 1-8-16,5-1-7 0,4-8-1 16,5-4 3-16,-1-3 1 15,10-5-4-15,0-8 1 16,-1 0 11-16,-3-8 7 16,3-5 0-16,-12 1-1 0,-6 0-1 15,-8 0 3-15,-6 0-7 16,-3 0-2-16,-5-9-3 15,-5 1-2-15,0 4-3 16,-9 4-2-16,14 0-30 16,-5-8-15-16,5-1-48 15,4-3-20-15,10 0-7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3.20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0 320 0,'5'8'121'0,"-1"9"-66"0,-4 11-49 0,5-12 25 16,-5 12-15-16,0 17-4 16,0 8-1-16,-5 7 3 15,5 13-8-15,0 12-1 0,0 0-1 16,0 12 0-16,5-4 0 15,0-4-5-15,4-8-1 16,9-8-21-16,-5-12-10 16,1-1-21-16,9 5-6 15,-14-16-12-15,9-9-3 16,-4-40-23-16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3.84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23 40 264 0,'-23'33'101'0,"23"-25"-54"0,0-4-55 15,0-4 18-15,0 0-9 16,9-4-1-16,0-8-2 16,0 0 1-16,0-9 1 0,0 5-11 15,0 4-3-15,1 4-20 0,-1 12-7 16,-5 0 7-16,-4 20 6 16,-4 5 18-1,-1-1 19-15,1 0 10 16,4 1 10-16,0-5 7 15,4-8-4-15,5-4-2 16,0-4-5-16,5-4-4 16,4-4-7-16,5-4-4 15,-9 0-5-15,8 0-2 16,-3 0 1-16,-6 4 0 16,-4 12 4-1,0 5-4-15,-13 3 0 0,-1 8-4 16,1 13-1-16,-1-5 1 15,14 0 2-15,0-11-3 16,-4-1 0-16,18-4 1 16,-5-4 0-16,5-7 4 15,0-9 2-15,-5-5 4 16,0-3 4-16,0-8-4 16,-9-8 2-16,-4 0 4 15,-5 3 2-15,-5 1-5 16,-4-4-3-16,-9 8-3 15,0 0 0-15,-14 3-6 16,0 1-1-16,0 4-2 16,0 4 0-16,0 0-16 15,5-4-5-15,0 0-29 16,9-4-9-16,8 0-36 0,6-5-16 16,4-3 13-1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23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0 304 0,'5'24'112'0,"4"1"-60"0,-5-9-47 0,1-8 24 16,-1 12-14-16,-4 4-1 0,9 13-4 15,1 7 1-15,-1 9-6 16,-5 4-3-16,10 3 1 0,-5 1-4 15,14 12-2-15,-5-4-34 16,-4-9-15-16,13-7 0 16,-9-9 1-16,-4-15-7 15,-14-9 22 1,0-12 10-16,0-8 27 16,0-16 14-16,0-8 19 15,-5-1 9-15,5-7 0 16,0 4 0-16,9-1-8 15,0 1-2-15,-4 0-9 16,13-5-5-16,-4-3-3 16,0-9 3-16,13 5-11 15,-4-1-4-15,-1 9-3 16,-3 0 1-16,-1 7-23 16,0 5-8-16,-4 4-46 0,-5 4-16 15,-9 12-35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7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9 45 372 0,'-9'24'140'0,"9"-12"-76"0,5 5-61 0,-1-9 28 0,1 0-20 15,4 4-6-15,-5 4-1 16,-4 0-1-16,14 4-1 16,-9 1-2-16,-1 7 3 0,1-12-4 15,-1 4 0-15,-4-7 1 16,9-5 0-16,0-20-7 16,14-9 4-1,5-7 3-15,-1 0-4 16,0-5 1-16,0-7 3 15,1-5 2-15,-5 21-3 16,-5-4 1-16,-5 3-2 16,6 38-11-1,-6 3-1-15,-4 8 0 16,-4 4 1-16,-5 5 10 16,0-1 6-16,0-4 1 0,0 5 1 15,14-5 1-15,-10-4 3 16,5-7-4-16,-4-5-3 15,13-16-1-15,-4-4 1 16,-1-5-8-16,1-7-1 16,4-8-40-16,10 0-19 15,-1-5-54 1,-4 1-51-16,4-9 65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77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0 296 0,'5'32'110'0,"0"-24"-60"16,4 4-28-16,-9-4 33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1:24.8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12 404 0,'0'0'151'0,"9"0"-82"0,-4-8-173 16,-5 4-19-16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6:00.57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7C21CC5-86B2-4EAB-853D-93D016A98A82}" emma:medium="tactile" emma:mode="ink">
          <msink:context xmlns:msink="http://schemas.microsoft.com/ink/2010/main" type="writingRegion" rotatedBoundingBox="24361,1888 32651,659 33803,8430 25513,9660"/>
        </emma:interpretation>
      </emma:emma>
    </inkml:annotationXML>
    <inkml:traceGroup>
      <inkml:annotationXML>
        <emma:emma xmlns:emma="http://www.w3.org/2003/04/emma" version="1.0">
          <emma:interpretation id="{7F7B6A83-DA62-4292-A526-82B2E8197F7B}" emma:medium="tactile" emma:mode="ink">
            <msink:context xmlns:msink="http://schemas.microsoft.com/ink/2010/main" type="paragraph" rotatedBoundingBox="25399,1588 30357,1253 30456,2712 25498,30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DF5CED-1575-4CFA-B583-C8FAC7C7AF65}" emma:medium="tactile" emma:mode="ink">
              <msink:context xmlns:msink="http://schemas.microsoft.com/ink/2010/main" type="line" rotatedBoundingBox="25399,1588 30357,1253 30456,2712 25498,3046"/>
            </emma:interpretation>
          </emma:emma>
        </inkml:annotationXML>
        <inkml:traceGroup>
          <inkml:annotationXML>
            <emma:emma xmlns:emma="http://www.w3.org/2003/04/emma" version="1.0">
              <emma:interpretation id="{258D4D42-3D0C-4DBF-87C7-368D92472482}" emma:medium="tactile" emma:mode="ink">
                <msink:context xmlns:msink="http://schemas.microsoft.com/ink/2010/main" type="inkWord" rotatedBoundingBox="25417,1849 26561,1772 26631,2820 25488,2897"/>
              </emma:interpretation>
              <emma:one-of disjunction-type="recognition" id="oneOf0">
                <emma:interpretation id="interp0" emma:lang="ko-KR" emma:confidence="0">
                  <emma:literal>스</emma:literal>
                </emma:interpretation>
                <emma:interpretation id="interp1" emma:lang="ko-KR" emma:confidence="0">
                  <emma:literal>소</emma:literal>
                </emma:interpretation>
                <emma:interpretation id="interp2" emma:lang="ko-KR" emma:confidence="0">
                  <emma:literal>수</emma:literal>
                </emma:interpretation>
                <emma:interpretation id="interp3" emma:lang="ko-KR" emma:confidence="0">
                  <emma:literal>쓰</emma:literal>
                </emma:interpretation>
                <emma:interpretation id="interp4" emma:lang="ko-KR" emma:confidence="0">
                  <emma:literal>즈</emma:literal>
                </emma:interpretation>
              </emma:one-of>
            </emma:emma>
          </inkml:annotationXML>
          <inkml:trace contextRef="#ctx0" brushRef="#br0">-173 1052 140 0,'-14'12'52'0,"19"-8"-28"0,4 4-8 0,0-4 18 16,9-4 4-16,5 0 2 15,13-8-9-15,15-4-4 16,8-4-15-16,4-4 3 0,15 0 3 16,-1-17-2-16,10-3 3 0,-10 3-10 15,1-3-3-15,-1 7-4 16,-9 1 1-16,-4 4-2 16,-9 3 2-16,-10 5 2 15,-8 4 2-15,-10 4 1 16,-4 0 0-16,-5 4 0 15,-5 0 0-15,-3 3-4 16,-1 1-3-16,-5 0-3 16,-4 0-1-16,0 4-40 15,-4-4-17-15,-5 4-79 16</inkml:trace>
          <inkml:trace contextRef="#ctx0" brushRef="#br0" timeOffset="-552.7659">287 8 184 0,'4'-8'68'0,"-8"12"-36"0,8 4-29 0,5 0 17 16,-4 4-8 0,-5 4 1-16,-5 21-8 0,-8 3-1 15,-1 13-2-15,-9 0-2 0,1 11 3 16,-15 9-2-16,1-8-1 16,-1-4-2-16,5-9 1 15,5-7-6-15,9-5-3 16,0-11-32-16,4-9-12 15,5-12-24 1</inkml:trace>
          <inkml:trace contextRef="#ctx0" brushRef="#br0" timeOffset="-327.7647">305 255 148 0,'23'-24'57'0,"9"24"-30"0,13 0-14 15,-31 0 19-15,4 4-12 16,5 0-1-16,0 4-9 15,4 4-4-15,5 4-3 16,-5 0-3-16,0 5 3 0,10-1-2 16,-10 0 2-16,-4-4-2 15,4 13-1 1,-9-13 1-16,-9-4-6 16,-9 8-1-16,-13 12-33 15,-5-7-13-15,-10 3-29 16</inkml:trace>
        </inkml:traceGroup>
        <inkml:traceGroup>
          <inkml:annotationXML>
            <emma:emma xmlns:emma="http://www.w3.org/2003/04/emma" version="1.0">
              <emma:interpretation id="{883BDCE5-E383-40D1-A08C-8BBF36650006}" emma:medium="tactile" emma:mode="ink">
                <msink:context xmlns:msink="http://schemas.microsoft.com/ink/2010/main" type="inkWord" rotatedBoundingBox="26594,1528 27241,1485 27328,2763 26680,2807"/>
              </emma:interpretation>
              <emma:one-of disjunction-type="recognition" id="oneOf1">
                <emma:interpretation id="interp5" emma:lang="ko-KR" emma:confidence="0">
                  <emma:literal>칼</emma:literal>
                </emma:interpretation>
                <emma:interpretation id="interp6" emma:lang="ko-KR" emma:confidence="0">
                  <emma:literal>길</emma:literal>
                </emma:interpretation>
                <emma:interpretation id="interp7" emma:lang="ko-KR" emma:confidence="0">
                  <emma:literal>밀</emma:literal>
                </emma:interpretation>
                <emma:interpretation id="interp8" emma:lang="ko-KR" emma:confidence="0">
                  <emma:literal>낄</emma:literal>
                </emma:interpretation>
                <emma:interpretation id="interp9" emma:lang="ko-KR" emma:confidence="0">
                  <emma:literal>킬</emma:literal>
                </emma:interpretation>
              </emma:one-of>
            </emma:emma>
          </inkml:annotationXML>
          <inkml:trace contextRef="#ctx0" brushRef="#br0" timeOffset="1757.1732">1002 73 116 0,'-14'8'44'0,"5"0"-24"0,0-12 3 0,4 4 18 0,1 4 5 16,4 0 2-16,0 0-13 15,-5 0-4-15,0 0-18 16,1 0 1-16,4-4 2 0,0 0-10 16,4-4-4-16,6 0-1 15,-1 0 1-15,4 0-3 16,10-4-2-16,4 0 2 16,-4-4 2-16,0 0 0 15,0 3-1-15,-5 1 1 16,0 0-1-16,-4 0 0 15,-1 4 0-15,1 0 0 16,0-4 0-16,-5 4 0 16,0 0 2-16,0 0-3 15,-4 0 0-15,-5 4 1 0,0 0 2 16,0 12-3-16,0 4 0 16,-5 0 1-16,1 21 0 15,-6-5 0-15,1 5 2 16,0 3-3-16,0-8 0 15,0 1 1-15,-9-1 2 16,4-4-1-16,0 1-1 16,-8-5-17-16,4-4-6 15,4 1-27-15,0 3-82 32</inkml:trace>
          <inkml:trace contextRef="#ctx0" brushRef="#br0" timeOffset="1969.2656">970 388 188 0,'0'0'71'0,"0"-4"-38"0,4-8-10 16,1 8 26-16,-1-4-23 16,5-4-8-16,1-4-12 15,8 0-5-15,0-1 0 16,5 1-1-16,-5-4 0 0,0 0-14 15,0 4-5-15,1-9-21 16,-1 1-10-16,-5 0-20 16</inkml:trace>
          <inkml:trace contextRef="#ctx0" brushRef="#br0" timeOffset="2179.2954">1275-300 156 0,'0'-8'60'0,"0"8"-32"0,0 0-4 0,0 0 24 16,0 0-26-16,0 8-9 16,9 5-9-16,-5-1-1 15,5 4-2-15,1 20-1 0,3-3 3 16,1 3-4-16,4-3 0 16,0-5-8-16,-4 4-2 15,0 13-23-15,-5 3-8 0,-5 1-42 16</inkml:trace>
          <inkml:trace contextRef="#ctx0" brushRef="#br0" timeOffset="2641.794">1147 728 196 0,'-18'13'74'0,"0"3"-40"0,27-20-13 15,-9 4 25-15,0 0-9 16,9-4-1-16,0-4-9 15,0-5-3-15,5-3-13 16,0-4-4-16,4 0-1 0,0-9-3 16,0-3-2-16,0 4 2 0,1 7 0 15,-10 5-4-15,9 12 1 32,-4 4 0-32,-10 16 2 15,-4 9-3-15,0 7 0 16,-4 0 1-16,-6 17 0 15,1 0 0-15,-4-5 2 16,8 1-1-16,-4-1-1 16,5-12 9-16,4-3 4 15,9-9 0-15,0-8 0 16,13-8-1-16,10-8 0 16,9-8-4-16,0-4 0 15,-4 0-3-15,-1-13 0 0,1 5-3 16,-10-4 1-16,-4 3-2 15,-5 9-1-15,-4-4 3 16,-5 8 0 0,0 4-4-16,-5 4 1 0,1-4-44 15,-1 4-18-15,-4 0-57 16,5-5-22-16,-5 1 28 16</inkml:trace>
        </inkml:traceGroup>
        <inkml:traceGroup>
          <inkml:annotationXML>
            <emma:emma xmlns:emma="http://www.w3.org/2003/04/emma" version="1.0">
              <emma:interpretation id="{F0DA2BAB-1AA4-4EF8-B116-9040C3637184}" emma:medium="tactile" emma:mode="ink">
                <msink:context xmlns:msink="http://schemas.microsoft.com/ink/2010/main" type="inkWord" rotatedBoundingBox="27385,1760 28144,1709 28222,2858 27463,2909"/>
              </emma:interpretation>
              <emma:one-of disjunction-type="recognition" id="oneOf2">
                <emma:interpretation id="interp10" emma:lang="ko-KR" emma:confidence="0">
                  <emma:literal>징</emma:literal>
                </emma:interpretation>
                <emma:interpretation id="interp11" emma:lang="ko-KR" emma:confidence="0">
                  <emma:literal>정</emma:literal>
                </emma:interpretation>
                <emma:interpretation id="interp12" emma:lang="ko-KR" emma:confidence="0">
                  <emma:literal>청</emma:literal>
                </emma:interpretation>
                <emma:interpretation id="interp13" emma:lang="ko-KR" emma:confidence="0">
                  <emma:literal>장</emma:literal>
                </emma:interpretation>
                <emma:interpretation id="interp14" emma:lang="ko-KR" emma:confidence="0">
                  <emma:literal>링</emma:literal>
                </emma:interpretation>
              </emma:one-of>
            </emma:emma>
          </inkml:annotationXML>
          <inkml:trace contextRef="#ctx0" brushRef="#br0" timeOffset="4070.099">1803 186 184 0,'-32'24'71'0,"5"-20"-38"0,13 0-39 16,14-4 62-16,9 5-20 15,9-14 2-15,1-11-2 16,-1-4-21-16,5-8-6 0,4 3-2 15,5-3-4-15,4-1 0 16,-4-7-1-16,0 8-2 16,4 7 1-16,-8 5-1 15,3 16-3 1,-12 4 5-16,-6 12 0 16,-13 4 0-16,-9 13-2 15,-4 19 1-15,-10 1 1 16,-5 3-1-16,-3 5-1 0,-1-4 3 15,4-9 0-15,6 9-4 16,-6-1-1-16,6-11-2 16,3-9 0-16,6-20-24 15,4-12 7 1,9-4 3-16,4-4 5 16,5-4 7-16,0 0 5 15,0-4 5-15,5 0-3 16,0 3-3-16,4 1-2 15,0 0 3-15,5 4 2 16,0 0 4-16,0 0-2 16,-1 4-2-16,1 4 0 15,0 0-1-15,0 0-5 16,4 4-1-16,-9 0 7 16,0 0 6-16,-4-4-10 0,-5 0-2 15,0 0 11-15,-4-4 5 16,4-4-3-16,-5 0 0 15,5-4 0-15,1-5 0 16,3-3-4-16,-4-4-1 16,10-8-1-16,-1-1-2 15,0-7 1-15,0 3 1 16,0 5 1-16,-4 4 1 16,0-1 4-16,-1 9 3 15,1 4-6-15,-5 4-1 16,5 8-2-16,-1 4 1 15,-3 12-4 1,-1 4 0-16,0 16 3 16,-14 5-1-16,-4 3-1 15,0 13 1-15,-5-1-1 0,-4 9 0 16,5 4 0-16,-10 0 2 16,0-5 1-16,-4 1-4 15,4-4 1-15,-14 7 0 16,6-3 2-16,8-8-3 15,0-5 0-15,9-7 1 16,5 3 0-16,9-7-3 16,14-5 0-16,4-4 2 15,5-3 0-15,4-5-2 16,5-8 2-16,5-4 1 16,4-8 2-16,0-4-1 0,-5-4-1 15,0-4 3-15,-8-8 0 16,-6-1 1-1,-3 1 0-15,-6-8 2 0,-4 4 1 16,-18-17 14 0,-13 1-7-16,-1 11 0 15,-5 5-8-15,1 4-4 16,0 8-1-16,-5 4-1 16,5 4-11-16,4 0-3 15,5 4-26-15,4 0-9 16,5 0-32-16,9-5-12 15,9-7-12 1</inkml:trace>
        </inkml:traceGroup>
        <inkml:traceGroup>
          <inkml:annotationXML>
            <emma:emma xmlns:emma="http://www.w3.org/2003/04/emma" version="1.0">
              <emma:interpretation id="{13E41169-2FC8-4157-B320-230FA236D7A1}" emma:medium="tactile" emma:mode="ink">
                <msink:context xmlns:msink="http://schemas.microsoft.com/ink/2010/main" type="inkWord" rotatedBoundingBox="28206,1707 28904,1659 28971,2660 28274,2707"/>
              </emma:interpretation>
              <emma:one-of disjunction-type="recognition" id="oneOf3">
                <emma:interpretation id="interp15" emma:lang="ko-KR" emma:confidence="0">
                  <emma:literal>보</emma:literal>
                </emma:interpretation>
                <emma:interpretation id="interp16" emma:lang="ko-KR" emma:confidence="0">
                  <emma:literal>므</emma:literal>
                </emma:interpretation>
                <emma:interpretation id="interp17" emma:lang="ko-KR" emma:confidence="0">
                  <emma:literal>뇨</emma:literal>
                </emma:interpretation>
                <emma:interpretation id="interp18" emma:lang="ko-KR" emma:confidence="0">
                  <emma:literal>브</emma:literal>
                </emma:interpretation>
                <emma:interpretation id="interp19" emma:lang="ko-KR" emma:confidence="0">
                  <emma:literal>츠</emma:literal>
                </emma:interpretation>
              </emma:one-of>
            </emma:emma>
          </inkml:annotationXML>
          <inkml:trace contextRef="#ctx0" brushRef="#br0" timeOffset="4895.4027">2577-109 240 0,'-5'36'90'0,"10"-20"-48"0,-5 9-23 16,0-9 26-16,0 0-10 15,-5 4-3-15,5 21-18 16,-4-5-9-16,4 0-3 16,0 9-2-16,4-9 2 0,1-3-3 0,4-5 0 15,0-4 1 1,0-3 0-16,0-9-3 0,0-4 0 15,0-8-1-15,5-8 3 16,-5-4 0-16,0-9 3 16,0-7-1-1,1-4-1-15,-1-1 1 0,0 5-1 16,9 0 2-16,-9 7 1 16,-4 9-1-16,8 4-2 15,-4 16-2-15,5 8-1 16,-5 13 4-16,5-5 1 15,-5 8 0-15,0 1 1 16,-14 3-2-16,1 1-1 0,-5 3-2 16,-5-3 1-16,-4 7-10 15,-9-7-3-15,8-9-6 16,-12-4-1-16,8-8 10 16,5-4 3-16,-1 1 3 15,10-22 1 1,9 1 0-16,9-12 0 15,10 0 3-15,3 0-2 16,1 4 1-16,14-1 4 16,3 5 1-16,1 0-1 15,-4 4-2-15,-5 4 1 16,-9 0 1-16,-1 8-1 16,-8 0 2-16,0 12-2 15,-14 12-1-15,-5 1 1 16,-13 3-1-16,-19 1-16 0,6-1-6 15,-15 0 6-15,10 13 4 16,-5-9 10-16,4 5 3 16,5-5 20-16,10-8 9 15,3-3-2-15,6-1-2 16,4-8-10-16,9-8-3 16,0-8-1-16,13 0 0 15,10-12-2-15,18-4 1 16,14-8 0-16,4 8 3 15,0-9-7-15,9 5-2 16,1 0-1-16,-15 0 0 0,5-1-2 16,-9 5-2-16,-9 4-28 15,-4-4-14-15,-5 0-36 16,-9-13-13-16</inkml:trace>
        </inkml:traceGroup>
        <inkml:traceGroup>
          <inkml:annotationXML>
            <emma:emma xmlns:emma="http://www.w3.org/2003/04/emma" version="1.0">
              <emma:interpretation id="{65CBAA1F-B6F3-4F59-98CE-5E6E0A7E574A}" emma:medium="tactile" emma:mode="ink">
                <msink:context xmlns:msink="http://schemas.microsoft.com/ink/2010/main" type="inkWord" rotatedBoundingBox="28842,1840 29448,1799 29503,2606 28897,2647"/>
              </emma:interpretation>
              <emma:one-of disjunction-type="recognition" id="oneOf4">
                <emma:interpretation id="interp20" emma:lang="ko-KR" emma:confidence="0">
                  <emma:literal>기</emma:literal>
                </emma:interpretation>
                <emma:interpretation id="interp21" emma:lang="ko-KR" emma:confidence="0">
                  <emma:literal>머</emma:literal>
                </emma:interpretation>
                <emma:interpretation id="interp22" emma:lang="ko-KR" emma:confidence="0">
                  <emma:literal>거</emma:literal>
                </emma:interpretation>
                <emma:interpretation id="interp23" emma:lang="ko-KR" emma:confidence="0">
                  <emma:literal>미</emma:literal>
                </emma:interpretation>
                <emma:interpretation id="interp24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5816.2065">3296 198 184 0,'-45'41'71'0,"36"-29"-38"0,-10 8-8 0,6-12 27 16,-1 0-11-16,9 0-3 15,1-4-5-15,4-4-1 16,9-4-17-16,0-8 2 0,5 0 1 15,4-12-17-15,5-5-4 16,4 5 0-16,5 4 1 16,-5-4 2-16,1 12 0 15,-6 3-3-15,6 13 2 0,-6 13 1 16,-8 7 2-16,0 0-3 16,-1 9 0-16,-13 3 3 15,-4 4 1-15,-5-3-1 16,4 20 1-16,-4-9-9 15,-5 1-3-15,-4-13-20 16,9-4-6-16,-5-7-6 16,5-5-3-16,0-8 14 15,5-4 7-15,-1-8 12 16,5-8 4-16,0-12 9 16,5-12 6-16,4-1 0 15,-5 1 3-15,10-5 7 16,0 1 3-16,8 0-4 0,1-1-2 15,5 5-7-15,-1-5-3 16,-4 1-2-16,-1 4 0 16,1 3-2-16,-5 1-1 15,1 0 1-15,-6 7-1 16,1 1 0-16,0 4 0 16,-1 0 6-16,-4-1 6 15,0 9-2-15,-4-4 2 16,9 4-3-16,-10-4 2 15,5 4-2-15,-4 0 0 16,-5 8 1-16,9 0 1 16,-5-4 3-16,-4 4 2 0,0 0-7 15,5 8-3-15,4 8-1 16,-4 4-1-16,4 17 0 16,-5 3 0-16,-4 5-5 15,0 7-1-15,0 1 5 16,0 12 3-16,0-9-6 15,-4 5 1-15,-5-4-1 16,4 3 2-16,-4-3-3 16,0 0-2-16,0-13-12 15,4-15-5-15,1-1-11 16,-5-12-4-16,4-4-12 16,-4-16-38-1,-5-8 13-15,14-4-19 16,-4 0-17-1,-1-5 46-15</inkml:trace>
        </inkml:traceGroup>
        <inkml:traceGroup>
          <inkml:annotationXML>
            <emma:emma xmlns:emma="http://www.w3.org/2003/04/emma" version="1.0">
              <emma:interpretation id="{128172AE-CCCE-4C86-8DFD-06A3CC0983C9}" emma:medium="tactile" emma:mode="ink">
                <msink:context xmlns:msink="http://schemas.microsoft.com/ink/2010/main" type="inkWord" rotatedBoundingBox="29360,1321 30357,1253 30456,2712 29458,2779"/>
              </emma:interpretation>
              <emma:one-of disjunction-type="recognition" id="oneOf5">
                <emma:interpretation id="interp25" emma:lang="ko-KR" emma:confidence="0">
                  <emma:literal>뼈</emma:literal>
                </emma:interpretation>
                <emma:interpretation id="interp26" emma:lang="ko-KR" emma:confidence="0">
                  <emma:literal>삐</emma:literal>
                </emma:interpretation>
                <emma:interpretation id="interp27" emma:lang="ko-KR" emma:confidence="0">
                  <emma:literal>벼</emma:literal>
                </emma:interpretation>
                <emma:interpretation id="interp28" emma:lang="ko-KR" emma:confidence="0">
                  <emma:literal>쬐</emma:literal>
                </emma:interpretation>
                <emma:interpretation id="interp29" emma:lang="ko-KR" emma:confidence="0">
                  <emma:literal>뭐</emma:literal>
                </emma:interpretation>
              </emma:one-of>
            </emma:emma>
          </inkml:annotationXML>
          <inkml:trace contextRef="#ctx0" brushRef="#br0" timeOffset="6058.1259">3770 360 220 0,'13'0'85'0,"19"4"-46"0,-14-4-10 0,-4 0 30 16,0-8-26-16,-1-4-7 16,1 0-19-16,9-4-5 15,-10-1-2-15,1 1 0 0,4 4 0 0,-4-8-36 16,0 4-15-16,-1-13-69 16,1 5 9-1</inkml:trace>
          <inkml:trace contextRef="#ctx0" brushRef="#br0" timeOffset="6544.6829">3720-494 96 0,'-28'20'38'0,"28"-16"-20"0,-4 1 1 0,4-5 16 15,0 0 11-15,0 0 7 16,0 0-2-16,0 0 1 16,0 0-29-16,4 0 13 0,-4 0 8 15,9 0-7-15,-9 0-1 16,5 0-16-16,-5 0-5 15,0 0-7-15,0 8-3 16,0 0 0-16,0 4 1 16,0-12 6 15,18 61-7-31,-4 7 0 16,4 1-5-16,9 0-1 0,1 16 1 15,-1-4 0-15,-4-4 0 16,-1 0 0-16,6-4 2 0,-5 7 3 15,-5-7 2-15,-5-8-6 16,1-4 0-16,-5-13-1 16,0-7 0-16,-4-5 0 15,-5-7 2-15,9-9-30 16,-9-4-11-16,0-8-33 16,0-8-15-16,-9-4-30 15,9-8-45 1,-5-8 58-16</inkml:trace>
          <inkml:trace contextRef="#ctx0" brushRef="#br0" timeOffset="6757.6446">3938 405 212 0,'-4'-4'79'0,"4"4"-42"0,0 0-8 0,0 0 28 16,0 0-7-16,4-4 0 16,5-5-11-16,0-3-1 15,5-4-22-15,4-4-7 0,5-4-4 16,0 3-3-16,0-7 1 15,-1-4-2-15,1 3-1 16,-5 1-21-16,10 4-9 16,3 3-31-16,-8 1-14 15,9 0-37 1,-5 4-46-16,1 0 59 0</inkml:trace>
          <inkml:trace contextRef="#ctx0" brushRef="#br0" timeOffset="7311.2291">4234-12 256 0,'-86'40'96'0,"76"-24"-52"0,-8 5-27 15,14-1 25-15,-5-4 6 16,4-4 6 0,10-16-27-16,4-8-15 0,9-4-9 0,18-8 0 15,-4-5 0-15,9 5 1 16,-4 4-7-16,-6-9 0 16,1 17 3-16,0 0 2 15,-9 12 2-15,-5 4 2 16,-4 4-3-16,-10 12 0 15,-4 9-3-15,0 15-1 16,-13 5 3-16,-5 4 1 16,-14 7-23-16,-14-3-9 15,14 4-24-15,-4 11-6 16,4-15 0-16,5-8 3 16,8-13 10-16,6-12 3 15,4-7 20-15,9-5 9 0,9-20 11 16,9-13 4-16,14-3 5 15,0 0 3-15,0-5 5 16,-1 1 1-16,1 0 5 16,5 4 4-16,-14 3-8 15,27 1-4-15,-14 4-7 16,0 4-2-16,-4 4-1 16,-13 0-2-16,3 3-15 15,-8-3-5-15,-5 0-23 16,5 0-10-16,-5-12-21 15</inkml:trace>
          <inkml:trace contextRef="#ctx0" brushRef="#br0" timeOffset="7565.9911">4639-117 168 0,'-18'-110'66'0,"0"82"-36"0,22-13-9 0,-8 25 25 16,-1-4 7-16,-4 4 7 16,18 0-15-16,-4 4-6 15,-1 3-23-15,-4 5-1 0,5 8 1 16,-1 13-6-16,1 11-1 15,4 29-1-15,5 3 2 16,-5 21-3-16,5 4-2 16,4 4 0-16,-5 0 1 15,6 21-3-15,-6-13 0 16,1-4-1-16,-5 4-2 16,0-12-8-16,-4-12-5 0,-5-8-31 15,-5-9-13-15,1-11-42 16,-10-5-17-1,9-20 2-15</inkml:trace>
        </inkml:traceGroup>
      </inkml:traceGroup>
    </inkml:traceGroup>
    <inkml:traceGroup>
      <inkml:annotationXML>
        <emma:emma xmlns:emma="http://www.w3.org/2003/04/emma" version="1.0">
          <emma:interpretation id="{EDC0E464-56DE-4645-BB2E-CAFDFEF71455}" emma:medium="tactile" emma:mode="ink">
            <msink:context xmlns:msink="http://schemas.microsoft.com/ink/2010/main" type="paragraph" rotatedBoundingBox="25388,3508 31788,2559 32030,4193 25631,51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129032-5AA2-4FA2-816A-B5FF9A410A6E}" emma:medium="tactile" emma:mode="ink">
              <msink:context xmlns:msink="http://schemas.microsoft.com/ink/2010/main" type="line" rotatedBoundingBox="25388,3508 31788,2559 32030,4193 25631,5142"/>
            </emma:interpretation>
          </emma:emma>
        </inkml:annotationXML>
        <inkml:traceGroup>
          <inkml:annotationXML>
            <emma:emma xmlns:emma="http://www.w3.org/2003/04/emma" version="1.0">
              <emma:interpretation id="{07DB38D3-BA8E-45E5-8294-9D640AB172AA}" emma:medium="tactile" emma:mode="ink">
                <msink:context xmlns:msink="http://schemas.microsoft.com/ink/2010/main" type="inkWord" rotatedBoundingBox="25403,3606 26455,3450 26604,4455 25552,4611"/>
              </emma:interpretation>
              <emma:one-of disjunction-type="recognition" id="oneOf6">
                <emma:interpretation id="interp30" emma:lang="ko-KR" emma:confidence="0">
                  <emma:literal>깔</emma:literal>
                </emma:interpretation>
                <emma:interpretation id="interp31" emma:lang="ko-KR" emma:confidence="0">
                  <emma:literal>깠</emma:literal>
                </emma:interpretation>
                <emma:interpretation id="interp32" emma:lang="ko-KR" emma:confidence="0">
                  <emma:literal>깢</emma:literal>
                </emma:interpretation>
                <emma:interpretation id="interp33" emma:lang="ko-KR" emma:confidence="0">
                  <emma:literal>깜</emma:literal>
                </emma:interpretation>
                <emma:interpretation id="interp34" emma:lang="ko-KR" emma:confidence="0">
                  <emma:literal>꺌</emma:literal>
                </emma:interpretation>
              </emma:one-of>
            </emma:emma>
          </inkml:annotationXML>
          <inkml:trace contextRef="#ctx0" brushRef="#br0" timeOffset="9128.4167">-105 2161 148 0,'-18'32'55'0,"9"-24"-30"0,-5 21-1 0,10-21 22 16,-5 0-6-1,-1 0 2-15,1 4-20 0,0-8-5 16,0-4-11-16,5 0-4 0,4-16 1 16,4-4-2-1,5-4-5-15,0 3-2 16,5 1 5-16,4 0 2 16,0 4-2-16,1 4 1 15,-1-1 0-15,0 5 0 16,5 4 0-16,0 0 0 15,-5 4 0-15,5 8 0 16,-1 4 0-16,-8 9 0 0,0 3 0 16,-14 4 0-16,-5 1 2 15,-9 3 1-15,5 4-1 16,0-7-2-16,0-5-17 16,0-4-9-16,0-4-6 15,0-7-3-15,0-9-6 16,4-5-1-16,1-3 20 15,-1-4 10-15,1-4 9 16,4 0 4-16,0-4 11 16,0-9 4-16,4 1-1 15,14 0 1-15,-4 3 2 16,9-3 1-16,4-4-2 0,-4 3 2 16,0 1-10-1,-1 4-3-15,1 3-2 16,0 1 0-16,0-4-5 0,-5 4 1 15,0 4 4-15,-4 3 5 16,-1 5-1-16,1 12 7 16,-9 4-3-1,4 9-7-15,-5-1-1 16,1 4 0-16,-5 4 2 16,0 5-3-16,0 3 0 15,-5 4-1-15,1 1-2 16,4-5 1-16,-5 1-1 0,5-5 0 15,0 0 0-15,-4-11-11 16,4-5-3-16,0-4-22 16,0-4-7-16,0-4-12 15,4-8-4-15,1-4-14 16</inkml:trace>
          <inkml:trace contextRef="#ctx0" brushRef="#br0" timeOffset="10105.221">96 2699 244 0,'-46'29'90'0,"41"-13"-48"0,-17-4-20 0,22-12 28 16,4 0-22-16,5-12-7 16,14 0-9-16,0-9-1 15,9-3-6-15,0-4-3 0,-1-13 1 16,10 5-2-16,-4-1-1 16,8 1 1-16,-8 4 1 15,-5-1-3-15,0 9 0 16,-5 4 1-16,-4 0 2 15,-5 7-1-15,0 5-1 0,-4 4 3 16,-5 8 0-16,-5 8-4 16,-4 9-1-16,-4 3 1 15,-1 20 0 1,-4-3 1-16,0 3 0 0,-9 1 0 16,4-9 2-16,1-3-1 15,-10-9-1-15,14-4 3 16,4-4 2-16,14-16-2 15,0-8-2 1,5-4 2-16,0-12 0 16,4 0 1-16,0-5-2 15,0 5 1-15,1 4-4 16,-1 8 0-16,0 12 3 16,-4 4 1-16,-1 12-6 15,1 0 0-15,4-4 1 0,0 0 3 16,5-8 0-16,9-4-1 15,0-4-24-15,-5-12-9 16,5-12-38-16,-5-4-17 16,1-9-31-1</inkml:trace>
          <inkml:trace contextRef="#ctx0" brushRef="#br0" timeOffset="9562.6321">492 1696 160 0,'9'-17'60'0,"-5"17"-32"0,1 0-11 15,-5 0 20-15,4 9-13 16,1 3-1-16,0 0-11 16,-1 4-3-16,1 4-5 0,-1 25-1 15,1-1 1-15,-1 5-5 0,5-1-1 16,0 9 1-16,-4 4 0 15,4-9 1-15,-4 1 2 16,-1-9-8-16,1 1-1 16,-5-5-23-16,0-11-8 15,0-5 0-15,-5-8 2 16,1-8 16-16,-1-4 7 16,5-8 17-16,-4-4 8 15,4-4 13-15,0 0 10 16,4-12-6-16,1-9 0 15,4-3-3-15,0 4-1 16,5-1-3-16,-1-3-2 16,1 3-10-16,9-11-4 0,9-1-4 15,-5 9 1-15,-4 4-2 16,-5 3 2-16,0 9-4 16,-4 4 0-16,-5 4-17 15,0 4-8-15,-9 8-22 16,0 16-9-16,-14 8-39 15</inkml:trace>
        </inkml:traceGroup>
        <inkml:traceGroup>
          <inkml:annotationXML>
            <emma:emma xmlns:emma="http://www.w3.org/2003/04/emma" version="1.0">
              <emma:interpretation id="{9FFC22C2-672B-48AE-82A4-C4336AE13BFF}" emma:medium="tactile" emma:mode="ink">
                <msink:context xmlns:msink="http://schemas.microsoft.com/ink/2010/main" type="inkWord" rotatedBoundingBox="26513,3341 27235,3234 27394,4308 26672,4415"/>
              </emma:interpretation>
              <emma:one-of disjunction-type="recognition" id="oneOf7">
                <emma:interpretation id="interp35" emma:lang="ko-KR" emma:confidence="0">
                  <emma:literal>끔</emma:literal>
                </emma:interpretation>
                <emma:interpretation id="interp36" emma:lang="ko-KR" emma:confidence="0">
                  <emma:literal>꿈</emma:literal>
                </emma:interpretation>
                <emma:interpretation id="interp37" emma:lang="ko-KR" emma:confidence="0">
                  <emma:literal>깊</emma:literal>
                </emma:interpretation>
                <emma:interpretation id="interp38" emma:lang="ko-KR" emma:confidence="0">
                  <emma:literal>끌</emma:literal>
                </emma:interpretation>
                <emma:interpretation id="interp39" emma:lang="ko-KR" emma:confidence="0">
                  <emma:literal>끗</emma:literal>
                </emma:interpretation>
              </emma:one-of>
            </emma:emma>
          </inkml:annotationXML>
          <inkml:trace contextRef="#ctx0" brushRef="#br0" timeOffset="10943.9664">938 1748 212 0,'-5'8'79'0,"1"-4"-42"0,4-8-21 16,0 4 24-16,0 0-10 15,0-4-2-15,4 0 8 32,10-16-18-17,4 0-7-15,5 0-7 16,0 3-1-16,4 1 0 0,-4-8 1 15,0 4-2 1,-5-9-2-16,0 17 1 0,0-4-1 0,0 8 0 16,-4 0 0-16,0 4 0 15,-1 0 0-15,-4 12 2 16,1 0 1-16,-1 4 3 16,0 4-3-16,-5 0-2 15,-4 1 0-15,0 3-1 16,-4 4 2-16,-1 0 1 15,1 5-26-15,-5-5-11 16,-1 8-19-16,-3 9-7 0,-5-5 4 16,-1-7 4-16,-3-5 18 15,-1 0 8-15,5-4 16 16,4-7 8-16,0-1 28 16,5-4 13-16,5-4 7 15,13-4 4-15,-5-12-12 16,10-17-3-16,0 1-9 15,4 0-2-15,0-9-7 16,5-3-2-16,4-1-3 16,0 5 2-16,1-9-1 15,-5 1 0-15,-5 3-12 16,4 5-3-16,-3 8 5 16,-6 3 5-16,1 5-6 15,-5 4-3-15,5 4 0 16,4 8 0-1,0 0 1-15,5 8 4 16,-5 0-2-16,0 4-1 16,-4 8-3-16,-5 4 1 15,0 1-6-15,0-1 0 16,-4 8 9-16,-19 0 8 16,5 5-22-16,0 3-8 15,-14-3-35-15,1 11-15 16,-1 9-45-1,-5-1-37-15,1 1 63 16</inkml:trace>
          <inkml:trace contextRef="#ctx0" brushRef="#br0" timeOffset="11156.8169">961 2351 240 0,'9'-8'90'0,"0"0"-48"0,9-8-25 16,0 8 25-16,10-12-11 15,3-21-3-15,6 5-12 16,8-9-5-16,5-12-6 16,5-3-4-16,4 3 2 0,-9 9 0 15,-4 7 1-15,-14 9-18 16,-10 7-5-16,-8 21-132 16,-23 12 20-1</inkml:trace>
          <inkml:trace contextRef="#ctx0" brushRef="#br0" timeOffset="11575.6834">1175 2319 304 0,'-14'16'112'0,"14"-8"-60"0,-5 8-30 0,5-8 33 15,5 0-29-15,-1 1-9 16,1 3-13-16,0 0-4 15,-1 0 0-15,1 0-3 0,-1 4 0 16,1-4 2-16,-1 1 2 16,1-5 0-16,-1 0 2 0,10-8 0 15,4-12-4 1,5-5-1-16,0-7 1 16,9-4 2-16,4 0-2 15,5 3 0-15,-14 5 1 16,1 8 0-16,-10 4-3 15,0 8 2-15,0 8 1 16,-4 8 0-16,-5 4 0 16,5 5 0-16,-5-1 0 15,5 0 0-15,-1-4-3 16,1 1 2-16,0-5 1 16,-1-4 0-16,1-4 0 15,0-12 0-15,-1-4-25 16,1-8-8-16,-5-5-38 15,0-7-15-15,9 0-37 16</inkml:trace>
        </inkml:traceGroup>
        <inkml:traceGroup>
          <inkml:annotationXML>
            <emma:emma xmlns:emma="http://www.w3.org/2003/04/emma" version="1.0">
              <emma:interpretation id="{7C295FCC-0DE9-4C42-9973-2EF9E9A3055D}" emma:medium="tactile" emma:mode="ink">
                <msink:context xmlns:msink="http://schemas.microsoft.com/ink/2010/main" type="inkWord" rotatedBoundingBox="27351,3312 27602,3274 27702,3954 27452,3991"/>
              </emma:interpretation>
              <emma:one-of disjunction-type="recognition" id="oneOf8">
                <emma:interpretation id="interp40" emma:lang="ko-KR" emma:confidence="0">
                  <emma:literal>‘</emma:literal>
                </emma:interpretation>
                <emma:interpretation id="interp41" emma:lang="ko-KR" emma:confidence="0">
                  <emma:literal>'</emma:literal>
                </emma:interpretation>
                <emma:interpretation id="interp42" emma:lang="ko-KR" emma:confidence="0">
                  <emma:literal>’</emma:literal>
                </emma:interpretation>
                <emma:interpretation id="interp43" emma:lang="ko-KR" emma:confidence="0">
                  <emma:literal>8</emma:literal>
                </emma:interpretation>
                <emma:interpretation id="interp44" emma:lang="ko-KR" emma:confidence="0">
                  <emma:literal>롱</emma:literal>
                </emma:interpretation>
              </emma:one-of>
            </emma:emma>
          </inkml:annotationXML>
          <inkml:trace contextRef="#ctx0" brushRef="#br0" timeOffset="12191.7244">1826 1477 180 0,'-41'53'68'0,"32"-5"-36"0,-23-7-22 0,23-29 20 16,4 0 2-16,0-4 3 0,1 0-22 16,4 0-9-1,23-4-3-15,-5-4-2 0,0-4 1 16,0 0 0-16,1 0 2 15,-6 0 1-15,1 4-6 16,-5 4 0-16,0 4-1 16,-4 4-1-16,-5 5 4 15,-5-1 0-15,0 4 5 16,-8 12 2-16,-1 9 15 16,-9-1 9-16,5 1-1 15,5 3 1-15,-1-3-11 16,5-9-4-16,13 1-8 15,10-9-3-15,0 4-2 16,4-4 1-16,0-7-4 16,5-1 0-16,4-4 3 0,0-12 3 15,1 0-2-15,-5-4 0 16,-5 0 1-16,0-4 2 16,-4-4-3-16,-10 4-2 15,10-5 2-15,-10 1 0 16,-4 4 7-16,-4-8 6 15,-10 0-6-15,5 4-1 16,-9 4-5-16,0-1-3 16,-1 5 0-16,1 4-1 15,-9 8 0-15,4 1 2 16,5 7-8-16,-5 0-25 16,5 0-10-16,9-4-23 15,4 0-10-15,5-3-143 31,5-14 96-31</inkml:trace>
        </inkml:traceGroup>
        <inkml:traceGroup>
          <inkml:annotationXML>
            <emma:emma xmlns:emma="http://www.w3.org/2003/04/emma" version="1.0">
              <emma:interpretation id="{68EAA9E7-085D-4657-9932-EE9757C8B19C}" emma:medium="tactile" emma:mode="ink">
                <msink:context xmlns:msink="http://schemas.microsoft.com/ink/2010/main" type="inkWord" rotatedBoundingBox="27734,3219 28488,3108 28722,4684 27968,4795"/>
              </emma:interpretation>
              <emma:one-of disjunction-type="recognition" id="oneOf9">
                <emma:interpretation id="interp45" emma:lang="ko-KR" emma:confidence="0">
                  <emma:literal>배</emma:literal>
                </emma:interpretation>
                <emma:interpretation id="interp46" emma:lang="ko-KR" emma:confidence="0">
                  <emma:literal>베</emma:literal>
                </emma:interpretation>
                <emma:interpretation id="interp47" emma:lang="ko-KR" emma:confidence="0">
                  <emma:literal>볘</emma:literal>
                </emma:interpretation>
                <emma:interpretation id="interp48" emma:lang="ko-KR" emma:confidence="0">
                  <emma:literal>벼</emma:literal>
                </emma:interpretation>
                <emma:interpretation id="interp49" emma:lang="ko-KR" emma:confidence="0">
                  <emma:literal>계</emma:literal>
                </emma:interpretation>
              </emma:one-of>
            </emma:emma>
          </inkml:annotationXML>
          <inkml:trace contextRef="#ctx0" brushRef="#br0" timeOffset="12358.3612">2081 1404 352 0,'-5'16'132'0,"5"-3"-72"0,-5-1-52 0,5 4 29 16</inkml:trace>
          <inkml:trace contextRef="#ctx0" brushRef="#br0" timeOffset="12491.854">2076 1509 609 0,'14'49'13'15,"-1"8"-9"-15,15 3-3 0,-1 13 0 16,9 4-6-16,-4 8-1 15,0 4-35-15,-5-4-15 16,-8-4-7-16,-10-12-1 16,4 0-18-1,-13-21-50-15,-4-11 30 16</inkml:trace>
          <inkml:trace contextRef="#ctx0" brushRef="#br0" timeOffset="12627.8972">2203 2076 192 0,'5'-28'74'0,"9"11"-40"0,-1 5-22 16,-4 0 21-16,5 0-13 16,0-20-3-16,4-5-17 15,0 1-5-15,0-5-99 16,14 1-45-16</inkml:trace>
          <inkml:trace contextRef="#ctx0" brushRef="#br0" timeOffset="13514.4911">2458 1534 356 0,'-68'81'134'0,"68"-69"-72"0,-9 0-55 0,9-8 31 16,-4-4-24-16,4 0-5 15,0-4-8-15,4 0-2 16,5-4 1-16,9 0-3 0,5 4 2 16,0 0-1-16,-9 4 0 15,8 8 0-15,-3 4 0 16,-6 8 2-16,1 8 0 0,-5 5-14 16,-9 27-3-16,0 5-18 15,0-8-5-15,-9 0-6 16,-5 11-1-16,-9-11 1 15,5-12 4-15,5-9 12 16,-1-12 6-16,5-8 20 16,4-12 12-16,10-16 12 15,4-4 6-15,5-4-1 16,-1-4 0-16,1-5-1 16,0 1 2-16,-1-25 1 15,5 9 1-15,-4-1-2 16,4 1-1-16,0 3-10 15,-4 1-4-15,0 3-9 16,-1 9-3-16,1 4 2 16,-5 4 3-16,0 3 1 15,-4 5 2-15,-1 8-6 0,1 4-3 16,-5 0 3-16,5 12 1 16,4 5-3-16,-5 3-1 15,10 4 1-15,-5 12 0 16,0 13 1-16,-4-8 0 15,-5-5 0-15,9 0 2 16,-5-7-8-16,1-5-3 16,-5-4-15-16,0-4-7 15,0-3-4-15,-5-13-6 16,1-9 19 0,-5-19 11-16,9-16 8 15,-9-9 9-15,-1-8 4 16,6-20 8-16,-5 13 6 0,4-1 0 15,1 12 1-15,-1 4 3 16,5 13 3-16,0 8-4 16,0 11-2-16,0 5-7 15,0 8-1 1,9 24-8-16,9 21-1 16,-4 15 0-16,9 21-2 15,4 24-1-15,5 9-3 16,4 11 1-16,1 8-2 15,-5 9 2-15,0-5-7 16,-5-11 1-16,-4-1-15 16,-10-20-3-16,-4-16-13 15,-4-12-7-15,-5-16-26 0,-5-17-12 16,-4-12-55 0</inkml:trace>
        </inkml:traceGroup>
        <inkml:traceGroup>
          <inkml:annotationXML>
            <emma:emma xmlns:emma="http://www.w3.org/2003/04/emma" version="1.0">
              <emma:interpretation id="{34332889-BB52-4BE0-BD01-E6A4BD39046E}" emma:medium="tactile" emma:mode="ink">
                <msink:context xmlns:msink="http://schemas.microsoft.com/ink/2010/main" type="inkWord" rotatedBoundingBox="29078,3245 29769,3143 29912,4105 29221,4207"/>
              </emma:interpretation>
              <emma:one-of disjunction-type="recognition" id="oneOf10">
                <emma:interpretation id="interp50" emma:lang="ko-KR" emma:confidence="0">
                  <emma:literal>보</emma:literal>
                </emma:interpretation>
                <emma:interpretation id="interp51" emma:lang="ko-KR" emma:confidence="0">
                  <emma:literal>브</emma:literal>
                </emma:interpretation>
                <emma:interpretation id="interp52" emma:lang="ko-KR" emma:confidence="0">
                  <emma:literal>모</emma:literal>
                </emma:interpretation>
                <emma:interpretation id="interp53" emma:lang="ko-KR" emma:confidence="0">
                  <emma:literal>쓰</emma:literal>
                </emma:interpretation>
                <emma:interpretation id="interp5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15779.2052">3583 1501 168 0,'-5'-28'66'0,"5"24"-36"0,0-8 0 0,-9 8 28 15,5-4 0-15,-10 0 2 16,14-5-24-16,-14 9-12 16,5 0-14-16,0 4-5 0,5 4-1 15,13 37-9 1,4 3 3-16,10 9 0 16,-5 4-1-16,5-1 2 15,0 5 1-15,4-8 0 16,-4-5 0-16,-5-11 0 15,5-5 0-15,-5-16 0 16,0-8-3-16,1-4 0 16,3-24-12-16,1-8-2 0,0-5 3 15,-5-3 6-15,-4-5 3 16,-1-7 3-16,-3-9 1 16,3 5 1-16,-4 7 0 15,-4 1 0-15,-1 11 0 16,-4 9 2-16,0 8-6 15,0 16 1 1,10 16 3-16,-6 16 0 16,-4 1 0-16,0 7-2 15,9-3 1-15,-9-1 1 16,0-4 2-16,-9 1-1 16,9 3 2-16,-14 9-18 15,-17-9-4-15,8-3-7 16,-4-5 1-16,-1-4 12 0,-4-4 7 15,19-7 4-15,-6-5 4 16,6-4-1-16,8-4-1 16,5-4-2-16,5 0 1 15,13-13 1-15,5 5 0 16,9-8 0-16,-5 4 2 16,-4 4-3-16,9 4 0 15,-5 12 1-15,-9 4 2 16,5 12-1-16,-14 0 2 15,5 4 0-15,-14 1 1 16,-5 3-7-16,-13 4 0 0,-19 21-17 16,1-8-6-16,-5-1 2 15,5-3 1-15,-10-1 14 16,-4 1 7-16,-5-9 17 16,19-8 10-16,4-4 10 15,5-3 3-15,9-9-14 16,18-8-6-16,18 0-9 15,9-8-1-15,5-5-5 16,4 1-2-16,19-4 2 16,0 0 0-16,4-8-1 15,5-9-2-15,-1 1-13 16,15 8-6-16,-10-5-48 16,-13 5-21-16,4 4-7 15</inkml:trace>
        </inkml:traceGroup>
        <inkml:traceGroup>
          <inkml:annotationXML>
            <emma:emma xmlns:emma="http://www.w3.org/2003/04/emma" version="1.0">
              <emma:interpretation id="{3F454648-946A-4371-9DCD-F7CECC227918}" emma:medium="tactile" emma:mode="ink">
                <msink:context xmlns:msink="http://schemas.microsoft.com/ink/2010/main" type="inkWord" rotatedBoundingBox="29735,2943 30407,2843 30588,4066 29916,4166"/>
              </emma:interpretation>
              <emma:one-of disjunction-type="recognition" id="oneOf11">
                <emma:interpretation id="interp55" emma:lang="ko-KR" emma:confidence="0">
                  <emma:literal>여</emma:literal>
                </emma:interpretation>
                <emma:interpretation id="interp56" emma:lang="ko-KR" emma:confidence="0">
                  <emma:literal>띠</emma:literal>
                </emma:interpretation>
                <emma:interpretation id="interp57" emma:lang="ko-KR" emma:confidence="0">
                  <emma:literal>애</emma:literal>
                </emma:interpretation>
                <emma:interpretation id="interp58" emma:lang="ko-KR" emma:confidence="0">
                  <emma:literal>떠</emma:literal>
                </emma:interpretation>
                <emma:interpretation id="interp59" emma:lang="ko-KR" emma:confidence="0">
                  <emma:literal>터</emma:literal>
                </emma:interpretation>
              </emma:one-of>
            </emma:emma>
          </inkml:annotationXML>
          <inkml:trace contextRef="#ctx0" brushRef="#br0" timeOffset="16603.8017">4412 1441 216 0,'-37'-4'82'0,"19"8"-44"0,0 32-18 0,0-12 27 15,-14 1-3-15,0 3 1 16,5 12-22-16,-1-3-9 15,10-1-9-15,4 1-6 0,1 3 0 16,13-7 1-16,13 3 0 16,19-8-3-16,0-7 2 0,0-5 1 15,-5-12 0-15,1-12 2 16,-6 0 3-16,-8-5 0 16,9-3 2-16,-14 0-4 15,5-4 0-15,-14 0-1 16,-5-5-2-16,-4 1 5 15,4 0 4-15,-4-5-3 16,0 5-1-16,0-4-2 16,-5-9-3-16,10 5-2 15,-1 8 1-15,5 3 1 16,0 5 0-16,0 0-3 16,0 0 0-16,5 4 2 15,-1 0 2-15,-4-1-2 16,14-3 0-16,-5 4 1 15,5 0 0-15,-5-4-3 0,14 4 0 16,-5 4-3-16,0 4 1 16,-4 4-39-16,-10 4-16 15,5 12-15-15,-9 8-5 16,-9 17 2 0,5-1-3-16,-5 0 42 15,-1 1 48-15,1-1 25 16,9-11 7-16,0-9 2 15,9-8-14-15,1-8-6 16,12-12-11-16,15-16-3 16,-5-13-5-16,0-11-3 0,8-1 0 0,-8-28-6 15,0 9-1-15,-14 3 3 16,5 4 1-16,-14 8 17 16,0 13 7-16,-9 4 23 15,0 11 10-15,-9 5-8 16,9 8-6-16,-4 8-15 15,-1 8-3-15,-4 8-10 16,5 8-3-16,-6 25-3 16,10 3 0-16,0 5 5 15,0 12 4-15,0 12-8 16,10 8-2-16,-1 0-4 16,4 20 1-16,1-8 0 15,0-4 1-15,-5 4-9 16,0-12-2-16,-9-8-16 0,0-12-8 15,0-13-21-15,0-11-9 16,0-13-34-16,0-20-13 16,9-24 5-1</inkml:trace>
        </inkml:traceGroup>
        <inkml:traceGroup>
          <inkml:annotationXML>
            <emma:emma xmlns:emma="http://www.w3.org/2003/04/emma" version="1.0">
              <emma:interpretation id="{6B72C4CC-081E-4BC4-9788-A12468718BD9}" emma:medium="tactile" emma:mode="ink">
                <msink:context xmlns:msink="http://schemas.microsoft.com/ink/2010/main" type="inkWord" rotatedBoundingBox="30492,2986 31297,2866 31443,3850 30638,3969"/>
              </emma:interpretation>
              <emma:one-of disjunction-type="recognition" id="oneOf12">
                <emma:interpretation id="interp60" emma:lang="ko-KR" emma:confidence="0">
                  <emma:literal>구</emma:literal>
                </emma:interpretation>
                <emma:interpretation id="interp61" emma:lang="ko-KR" emma:confidence="0">
                  <emma:literal>된</emma:literal>
                </emma:interpretation>
                <emma:interpretation id="interp62" emma:lang="ko-KR" emma:confidence="0">
                  <emma:literal>칭</emma:literal>
                </emma:interpretation>
                <emma:interpretation id="interp63" emma:lang="ko-KR" emma:confidence="0">
                  <emma:literal>천</emma:literal>
                </emma:interpretation>
                <emma:interpretation id="interp64" emma:lang="ko-KR" emma:confidence="0">
                  <emma:literal>먼</emma:literal>
                </emma:interpretation>
              </emma:one-of>
            </emma:emma>
          </inkml:annotationXML>
          <inkml:trace contextRef="#ctx0" brushRef="#br0" timeOffset="17228.9028">5008 1145 148 0,'-45'37'57'0,"13"-29"-30"0,-5 36-14 16,28-32 19-16,0 1-7 15,0-5-2-15,4 0 0 16,5-4 0-16,0-4-12 16,14-16 11-16,9-1 7 0,9-7-11 15,0 4-4-15,-1 0-5 16,1 3-1-16,-4 5-9 0,3 4-1 15,-3 4 2-15,-1 20 7 16,-18 9 0 0,5 3-5-16,-14 4-1 15,-5 1 1-15,-8-1 1 16,-6 13-17-16,-8 3-5 16,-9-3-15-16,-5-5-7 15,4-3 9-15,5-5 4 16,5-4 19-16,9-7 7 15,4-9 9-15,5-4 4 16,9-8 7-16,23-4 6 16,0-4-7-16,9-13 1 0,13-11-7 15,10-4-1-15,8-5-4 16,-3 1 1-16,-6-9 0 16,10-8 1-16,-5 9 0 15,0-1 0-15,1 9-2 16,-15 3-1-16,-9 9-3 15,-8 4 1-15,-5 4-44 16,-10 7-19-16,-17 5-65 16</inkml:trace>
          <inkml:trace contextRef="#ctx0" brushRef="#br0" timeOffset="17456.9338">5441 1384 284 0,'0'24'107'0,"0"25"-58"0,-5 7-24 0,5-35 31 16,-9 3-24-16,9 8-7 16,0 5-18-16,0-1-4 15,0 13-3-15,0 7 2 0,0 1 1 16,0 0-19 0,9-5-7-16,-4 5-12 0,4-12-6 15,0-21-16-15,0-12-4 16,5-4-40-1,-1-20-31-15,10-25 57 16</inkml:trace>
        </inkml:traceGroup>
        <inkml:traceGroup>
          <inkml:annotationXML>
            <emma:emma xmlns:emma="http://www.w3.org/2003/04/emma" version="1.0">
              <emma:interpretation id="{C3DD88F7-EF87-40AF-96F1-74BE53AE2D74}" emma:medium="tactile" emma:mode="ink">
                <msink:context xmlns:msink="http://schemas.microsoft.com/ink/2010/main" type="inkWord" rotatedBoundingBox="31209,2738 31801,2650 31947,3630 31355,3718"/>
              </emma:interpretation>
              <emma:one-of disjunction-type="recognition" id="oneOf13">
                <emma:interpretation id="interp65" emma:lang="ko-KR" emma:confidence="0">
                  <emma:literal>로</emma:literal>
                </emma:interpretation>
                <emma:interpretation id="interp66" emma:lang="ko-KR" emma:confidence="0">
                  <emma:literal>I</emma:literal>
                </emma:interpretation>
                <emma:interpretation id="interp67" emma:lang="ko-KR" emma:confidence="0">
                  <emma:literal>고</emma:literal>
                </emma:interpretation>
                <emma:interpretation id="interp68" emma:lang="ko-KR" emma:confidence="0">
                  <emma:literal>그</emma:literal>
                </emma:interpretation>
                <emma:interpretation id="interp6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18008.9308">5550 923 256 0,'-14'4'96'0,"23"4"-52"0,-4 0-43 15,-5-8 21-15,0 0 14 16,9 4 10-16,5-4-20 16,8-4-9-16,6 4-11 15,-6 0-5-15,6 4 0 0,4 4-1 16,-5 4 2-16,0 4-1 16,-4 1 2-16,-5 3-18 15,-9 4-6-15,-4 8-30 16,-10 5-12-16,-4 3 4 0,-9-3 5 15,4-5 29-15,-4-4 12 16,4 1 24-16,10-9 11 16,-5 0 8-16,9-4 7 15,9 1 0-15,-5-9-1 16,10 4-4-16,0 0 0 16,-1 0-5-16,1-4-2 15,4 4-2-15,-4 0-3 16,0 1-13-16,-5 15 1 15,0 0-1 1,-9 9-9-16,-9 3-3 16,-9 1-22-16,-1 3-7 15,-8 5 12-15,-5 7 10 16,5-7 8-16,9-9 3 0,-1-7 7 16,24-17 15-1,9-16 2-15,4-16-5 16,18-8-3-16,14-5-7 15,0-11-3-15,14-5 0 16,-5-3-1-16,1-9-13 16,3 4-4-16,1-3-51 15,-9 7-23-15</inkml:trace>
        </inkml:traceGroup>
      </inkml:traceGroup>
    </inkml:traceGroup>
    <inkml:traceGroup>
      <inkml:annotationXML>
        <emma:emma xmlns:emma="http://www.w3.org/2003/04/emma" version="1.0">
          <emma:interpretation id="{680867CE-842A-412B-A930-66955781E6F5}" emma:medium="tactile" emma:mode="ink">
            <msink:context xmlns:msink="http://schemas.microsoft.com/ink/2010/main" type="paragraph" rotatedBoundingBox="25948,4994 27822,4788 27953,5978 26079,61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66E555-8E27-4D27-BC0C-90016130D788}" emma:medium="tactile" emma:mode="ink">
              <msink:context xmlns:msink="http://schemas.microsoft.com/ink/2010/main" type="line" rotatedBoundingBox="25948,4994 27822,4788 27953,5978 26079,6184"/>
            </emma:interpretation>
          </emma:emma>
        </inkml:annotationXML>
        <inkml:traceGroup>
          <inkml:annotationXML>
            <emma:emma xmlns:emma="http://www.w3.org/2003/04/emma" version="1.0">
              <emma:interpretation id="{BC605000-A918-42CF-B084-2EFB8AE7A20C}" emma:medium="tactile" emma:mode="ink">
                <msink:context xmlns:msink="http://schemas.microsoft.com/ink/2010/main" type="inkWord" rotatedBoundingBox="26001,5475 26363,5435 26423,5977 26060,6017"/>
              </emma:interpretation>
              <emma:one-of disjunction-type="recognition" id="oneOf14">
                <emma:interpretation id="interp70" emma:lang="ko-KR" emma:confidence="0">
                  <emma:literal>0</emma:literal>
                </emma:interpretation>
                <emma:interpretation id="interp71" emma:lang="ko-KR" emma:confidence="0">
                  <emma:literal>〇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O</emma:literal>
                </emma:interpretation>
                <emma:interpretation id="interp7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8991.3874">592 3658 244 0,'-14'-12'90'0,"10"8"-48"0,-6 0-31 16,1 4 21-16,0 0-15 16,-4 4-4-16,-6 4-11 15,-3 13-3-15,-1 3 0 16,-9 8-2-16,5 25-1 0,4 8 3 16,9-1 0-16,5-3-2 15,14 8 0-15,13-13-1 16,0-11 3-16,5-13 2 15,4-15 2-15,10-17 7 16,-1-17 4-16,0-7-3 16,5-12 1-16,5-17-5 0,-14 0-2 15,-5-3 0-15,-18 3-1 16,-13 5-2-16,-5 7 1 16,-10 5-2-16,-8 7 2 15,-5 9 0-15,0 4 1 16,0 4-2-16,-4 4-2 15,-5 4-4-15,18 4-2 16,-4 0-28-16,18 0-13 16,0-4-28-16,18 0-11 15,0-21-9 1</inkml:trace>
        </inkml:traceGroup>
        <inkml:traceGroup>
          <inkml:annotationXML>
            <emma:emma xmlns:emma="http://www.w3.org/2003/04/emma" version="1.0">
              <emma:interpretation id="{BD80C971-1480-4C1E-BE87-6B9E9CEF6178}" emma:medium="tactile" emma:mode="ink">
                <msink:context xmlns:msink="http://schemas.microsoft.com/ink/2010/main" type="inkWord" rotatedBoundingBox="26180,4968 26849,4895 26980,6085 26311,6159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고</emma:literal>
                </emma:interpretation>
                <emma:interpretation id="interp77" emma:lang="ko-KR" emma:confidence="0">
                  <emma:literal>그</emma:literal>
                </emma:interpretation>
                <emma:interpretation id="interp78" emma:lang="ko-KR" emma:confidence="0">
                  <emma:literal>ㅗ</emma:literal>
                </emma:interpretation>
                <emma:interpretation id="interp7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19593.2737">792 3128 176 0,'41'-8'68'0,"-32"16"-36"0,0 4-7 16,-4-4 25-16,4 13-23 16,0 15-9-16,0 1-12 15,0 7-3-15,0 1-1 16,0 3-4-16,1 5 1 0,-1-5-30 16,0 1-12-16,0-1-11 15,0-3-3-15,-4-9 23 16,-1 1 10-1,-4-9 17-15,0-4 18 16,-4 1 8-16,4 3 19 16,-5-4 9-16,-4 9-8 15,0-1-1-15,-5 0-6 16,0 5-2-16,-4-1-17 0,-18 1-1 16,-1 7 1-16,6 9-7 0,-1-9-1 15,4 1-5-15,1-9-1 16,4-3-1-16,5-9-2 15,4-4 0-15,5-8 3 16,9-8-5-16,5-8 0 16,4-4 3-16,14-20 1 15,13-4 2-15,5-5 0 16,0 1-3-16,0 3 0 16,-4 5 2-16,-10 8 2 15,-4 8 0-15,-5 3 2 16,-14 18 0-16,-4-1-4 15,-4 4 1-15,-5 12-18 16,-5 0-8-16,5 1 0 16,0-5 3-16,0-4 11 15,4-4 6-15,5-4 3 16,9-8 1-16,5-4 0 16,4-12 0-16,5 0 4 15,9-4 3-15,4-5-2 16,5 1-2-16,0 0-9 15,5-17-5-15,-5-7-44 16,0-1-48 0,4-3 28-16</inkml:trace>
        </inkml:traceGroup>
        <inkml:traceGroup>
          <inkml:annotationXML>
            <emma:emma xmlns:emma="http://www.w3.org/2003/04/emma" version="1.0">
              <emma:interpretation id="{0B245304-0DFA-452C-AE24-E81E6AB18D35}" emma:medium="tactile" emma:mode="ink">
                <msink:context xmlns:msink="http://schemas.microsoft.com/ink/2010/main" type="inkWord" rotatedBoundingBox="26813,5146 27849,5032 27941,5870 26905,5984"/>
              </emma:interpretation>
              <emma:one-of disjunction-type="recognition" id="oneOf16">
                <emma:interpretation id="interp80" emma:lang="ko-KR" emma:confidence="0">
                  <emma:literal>일</emma:literal>
                </emma:interpretation>
                <emma:interpretation id="interp81" emma:lang="ko-KR" emma:confidence="0">
                  <emma:literal>울</emma:literal>
                </emma:interpretation>
                <emma:interpretation id="interp82" emma:lang="ko-KR" emma:confidence="0">
                  <emma:literal>술</emma:literal>
                </emma:interpretation>
                <emma:interpretation id="interp83" emma:lang="ko-KR" emma:confidence="0">
                  <emma:literal>털</emma:literal>
                </emma:interpretation>
                <emma:interpretation id="interp84" emma:lang="ko-KR" emma:confidence="0">
                  <emma:literal>월</emma:literal>
                </emma:interpretation>
              </emma:one-of>
            </emma:emma>
          </inkml:annotationXML>
          <inkml:trace contextRef="#ctx0" brushRef="#br0" timeOffset="20298.4045">1475 3327 252 0,'-50'-17'93'0,"18"17"-50"0,-9 0-15 0,32 4 30 15,-14 4-21-15,0 5-9 16,-4 7-14-16,0 4-5 16,-5 4-5-16,5 5-5 0,8-5-2 15,15 5-1-15,4-5 3 16,4-8-2-16,6-8 1 16,8-12 6-16,5-12 5 15,4-4-5-15,0-4-2 0,-4-1 1 16,9-7 0-16,-9 4-1 15,-5 8 1-15,-5 4-29 16,-13 3-11-16,-4 13-29 16,-5 13-10-16,-9 11 7 15,-5 12 6-15,0 5 31 16,-4 4 15-16,9-1 22 16,-1 1 11-16,6 3 30 15,4-11 15-15,4 3-14 16,10-19-7-16,8-17-12 15,15-8-6-15,12-8-6 16,15-17-2-16,0-7-8 16,-1-5-2-16,1-11 0 15,-14 3 0-15,-5 17-2 16,-8 12 1-16,4 8-2 0,-19 12-1 16,10 8-2-16,-18 8 1 15,-1 13-1-15,-4 3-2 16,-4 4 3-16,-1 9 2 15,0-4 0-15,1 3 2 16,-1-11-2-16,1-5 2 16,4-4-4-16,4-8 0 15,10-7-1-15,4-9-2 16,10-8 5-16,-6-13 1 16,1-11-3-16,0 4 1 15,0 8 0-15,-1 3 2 16,-3 5-3-16,-6 33 5 15,-8 3 2-15,-5 4 14 16,0-3 7-16,0-5-11 16,0-4-7-16,4-8-8 15,10-4-1-15,9-8-5 16,4-16-1-16,23-20-41 16,9-13-19-16,1-3-39 15,-1-1-58 1,4 4 47-16</inkml:trace>
        </inkml:traceGroup>
      </inkml:traceGroup>
    </inkml:traceGroup>
    <inkml:traceGroup>
      <inkml:annotationXML>
        <emma:emma xmlns:emma="http://www.w3.org/2003/04/emma" version="1.0">
          <emma:interpretation id="{04992302-1CB9-4D81-9C80-E4411ED50DE4}" emma:medium="tactile" emma:mode="ink">
            <msink:context xmlns:msink="http://schemas.microsoft.com/ink/2010/main" type="paragraph" rotatedBoundingBox="25026,7002 33078,4410 34041,7403 25989,9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526B45-F374-40A3-A60C-551C8EBF17DE}" emma:medium="tactile" emma:mode="ink">
              <msink:context xmlns:msink="http://schemas.microsoft.com/ink/2010/main" type="line" rotatedBoundingBox="25026,7002 33078,4410 33540,5847 25488,8439"/>
            </emma:interpretation>
          </emma:emma>
        </inkml:annotationXML>
        <inkml:traceGroup>
          <inkml:annotationXML>
            <emma:emma xmlns:emma="http://www.w3.org/2003/04/emma" version="1.0">
              <emma:interpretation id="{5BDFCD86-4D4B-40C5-BCAA-B53AEDAEED0F}" emma:medium="tactile" emma:mode="ink">
                <msink:context xmlns:msink="http://schemas.microsoft.com/ink/2010/main" type="inkWord" rotatedBoundingBox="25204,7179 26108,7191 26099,7932 25195,7921"/>
              </emma:interpretation>
              <emma:one-of disjunction-type="recognition" id="oneOf17">
                <emma:interpretation id="interp85" emma:lang="ko-KR" emma:confidence="0">
                  <emma:literal>단</emma:literal>
                </emma:interpretation>
                <emma:interpretation id="interp86" emma:lang="ko-KR" emma:confidence="0">
                  <emma:literal>란</emma:literal>
                </emma:interpretation>
                <emma:interpretation id="interp87" emma:lang="ko-KR" emma:confidence="0">
                  <emma:literal>간</emma:literal>
                </emma:interpretation>
                <emma:interpretation id="interp88" emma:lang="ko-KR" emma:confidence="0">
                  <emma:literal>관</emma:literal>
                </emma:interpretation>
                <emma:interpretation id="interp89" emma:lang="ko-KR" emma:confidence="0">
                  <emma:literal>잔</emma:literal>
                </emma:interpretation>
              </emma:one-of>
            </emma:emma>
          </inkml:annotationXML>
          <inkml:trace contextRef="#ctx0" brushRef="#br0" timeOffset="23781.5403">-451 5714 228 0,'-23'8'85'0,"23"-4"-46"0,0 0-37 16,0-4 17-16,5 0-6 16,0-4 2-16,4-4-8 15,4-12-2-15,10 0-3 16,0-13-2-16,9 5 1 0,-5 0-6 15,-4 3-1-15,-5 5 5 16,0 4 5-16,-4 4-2 16,-5 8 1-16,0 8-3 15,-4 16-1-15,-5 13-4 16,-5 3 1-16,-9 4 4 16,1 5 2-16,-10-1 0 15,5 17 1-15,9-12-4 16,0-9-2-16,13-3-1 15,10-13 3-15,-1-4 0 16,6-20 1-16,-1-16-9 0,5-4-2 16,4-13-10-16,0-7-4 15,1-13 5-15,-1-11 4 16,-4 3 9-16,-1 4 6 16,-3 9 2-16,-6 3-1 15,1 13 12-15,-5 3 4 16,0 5 16-1,-4 8-8-15,8 8-2 16,-13 8-14-16,0 16-8 16,9 8 0-16,1 17 1 15,-6-1 0-15,-8 5-1 16,-1-5-2-16,0 1 1 0,1-9 3 16,4-4 1-16,0-7 7 15,0-9 4-15,9-8-1 16,14-8 2-16,0-12-8 15,4-13-2-15,0-11-3 16,5-1-2-16,4 1 3 16,10-1 0-16,-10 1-4 15,10 8 1-15,-10-9-42 16,-4 9-17-16,-4 3-120 31,-10 29 66-31</inkml:trace>
          <inkml:trace contextRef="#ctx0" brushRef="#br0" timeOffset="24007.1325">-32 5953 300 0,'-9'69'112'0,"14"-49"-60"0,-1 8-34 0,1-15 28 16,8-1-26-16,15 0-9 15,-1-4-7-15,5-8-1 16,0 0-2-16,0-4-25 0,4-4-9 16,9-4-18-16,6-17-7 15,3-11-10-15,-4-9-5 16,5-7-18-16</inkml:trace>
        </inkml:traceGroup>
        <inkml:traceGroup>
          <inkml:annotationXML>
            <emma:emma xmlns:emma="http://www.w3.org/2003/04/emma" version="1.0">
              <emma:interpretation id="{86352DA3-3079-4A0A-BD16-26F778090283}" emma:medium="tactile" emma:mode="ink">
                <msink:context xmlns:msink="http://schemas.microsoft.com/ink/2010/main" type="inkWord" rotatedBoundingBox="26417,6701 27169,7258 26766,7802 26015,7245"/>
              </emma:interpretation>
              <emma:one-of disjunction-type="recognition" id="oneOf18">
                <emma:interpretation id="interp90" emma:lang="ko-KR" emma:confidence="0">
                  <emma:literal>첨</emma:literal>
                </emma:interpretation>
                <emma:interpretation id="interp91" emma:lang="ko-KR" emma:confidence="0">
                  <emma:literal>참</emma:literal>
                </emma:interpretation>
                <emma:interpretation id="interp92" emma:lang="ko-KR" emma:confidence="0">
                  <emma:literal>침</emma:literal>
                </emma:interpretation>
                <emma:interpretation id="interp93" emma:lang="ko-KR" emma:confidence="0">
                  <emma:literal>점</emma:literal>
                </emma:interpretation>
                <emma:interpretation id="interp94" emma:lang="ko-KR" emma:confidence="0">
                  <emma:literal>잠</emma:literal>
                </emma:interpretation>
              </emma:one-of>
            </emma:emma>
          </inkml:annotationXML>
          <inkml:trace contextRef="#ctx0" brushRef="#br0" timeOffset="24667.707">587 5119 276 0,'-50'49'104'0,"37"-29"-56"0,-1 25-41 16,9-33 23-16,5 12-10 15,0-4-3 1,5-20-11-16,4-12-3 15,5 0-2-15,4 4-1 0,0 0-3 16,0 4 2-16,0 4 1 16,-4 12 0-16,0 12-3 15,-5 5 2-15,-5 7 1 0,-4 0 0 16,-4 13-16-16,-1 0-6 16,-4-5-5-16,0-8 1 15,0-7-9-15,0-9-6 16,4-8 9-16,5-28 7 15,0 0 9-15,5-4 8 16,4-9 14-16,5 1 8 16,4 0 2-16,5-1 0 15,13-7 3-15,-4 7 0 16,0 5-2-16,-5 8 0 16,0 12-7-16,1 4-2 0,-5 0-4 15,-5 8-3-15,0 0 0 16,-4 0-1-16,-5 0 2 15,0-4 3-15,0 0 0 16,-5-4 2 0,1-8-4-16,0-12 3 15,4 4 3-15,0-8-5 16,0-1 0-16,0 1-2 16,9 0-2-16,-4-1-2 15,0 5 1-15,-5 4 1 16,0 4 2-1,4 4 1-15,1 4 5 16,-5 0 5-16,0 8-7 16,0 0-1-16,0 4-3 0,1 0-2 15,-1 12-2-15,0 0 1 16,-5 9-15-16,1 7-6 16,-5 1-40-16,0-1-17 15,-14 1-25 1</inkml:trace>
          <inkml:trace contextRef="#ctx0" brushRef="#br0" timeOffset="24894.4237">851 5734 192 0,'-18'21'74'0,"14"-13"-40"0,8-4-16 0,-4-4 23 16,0 0-8-16,9 4-2 0,0 4 2 16,5-4 2-1,4 0-19-15,0 0 2 0,1 0 2 0,-1 0-11 16,9 0-5-16,0-4 0 15,5 0-1-15,-4 0-1 16,-6 0 1-16,-3-4-2 16,-1 0-1-16,-5-4-35 15,1 0-16-15,0-4-23 16,-5 0-7-16,0 0-31 16</inkml:trace>
          <inkml:trace contextRef="#ctx0" brushRef="#br0" timeOffset="25236.8523">1015 5613 200 0,'-9'0'74'0,"9"-4"-40"0,0 0-40 16,5-8 56-16,8-8-22 15,10-1-9-15,0 1-8 16,0-4-7-16,-1 4-3 0,1-1 0 15,0 9-1-15,0 4 0 16,-5 4 2-16,0 4 1 16,0 8 1-16,-4 4 0 15,-5 0 9-15,-9 17 3 16,-4 7-3-16,-6 1-3 16,-3-1-3-16,-1 0-2 15,0 1-3-15,1-5-2 0,-1-3 1 16,5-5 1-16,4 0-8 15,5-8-3-15,5-4-26 16,9-7-12-16,4-10-53 16,5-7-46-1</inkml:trace>
        </inkml:traceGroup>
        <inkml:traceGroup>
          <inkml:annotationXML>
            <emma:emma xmlns:emma="http://www.w3.org/2003/04/emma" version="1.0">
              <emma:interpretation id="{B2287F8E-0DD9-489C-BDC0-86A66A236CCC}" emma:medium="tactile" emma:mode="ink">
                <msink:context xmlns:msink="http://schemas.microsoft.com/ink/2010/main" type="inkWord" rotatedBoundingBox="27292,6273 30146,5354 30608,6790 27755,7709"/>
              </emma:interpretation>
              <emma:one-of disjunction-type="recognition" id="oneOf19">
                <emma:interpretation id="interp95" emma:lang="ko-KR" emma:confidence="0">
                  <emma:literal>-</emma:literal>
                </emma:interpretation>
                <emma:interpretation id="interp96" emma:lang="ko-KR" emma:confidence="0">
                  <emma:literal>一</emma:literal>
                </emma:interpretation>
                <emma:interpretation id="interp97" emma:lang="ko-KR" emma:confidence="0">
                  <emma:literal>ㅡ</emma:literal>
                </emma:interpretation>
                <emma:interpretation id="interp98" emma:lang="ko-KR" emma:confidence="0">
                  <emma:literal>~</emma:literal>
                </emma:interpretation>
                <emma:interpretation id="interp9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7566.5528">1853 5152 204 0,'-9'4'77'0,"9"0"-42"0,0-4-19 0,0 0 24 15,0 0-1-15,4-4 4 16,5-4-4-16,1-4 0 0,3-5-21 16,5 1-10-16,5-4-4 0,0 0-3 15,4 3-1-15,1 5-2 16,3 0 1-16,6 0-1 16,-5-4-2-16,-5 4-35 15,0 0-16-15,-4-5-34 16,0 1-14-16,0-4 2 15</inkml:trace>
        </inkml:traceGroup>
        <inkml:traceGroup>
          <inkml:annotationXML>
            <emma:emma xmlns:emma="http://www.w3.org/2003/04/emma" version="1.0">
              <emma:interpretation id="{779A844E-AE11-4861-9E45-9B1BEA8B10E1}" emma:medium="tactile" emma:mode="ink">
                <msink:context xmlns:msink="http://schemas.microsoft.com/ink/2010/main" type="inkWord" rotatedBoundingBox="28808,6271 28853,7303 28269,7329 28223,6296"/>
              </emma:interpretation>
              <emma:one-of disjunction-type="recognition" id="oneOf20">
                <emma:interpretation id="interp100" emma:lang="ko-KR" emma:confidence="0">
                  <emma:literal>스</emma:literal>
                </emma:interpretation>
                <emma:interpretation id="interp101" emma:lang="ko-KR" emma:confidence="0">
                  <emma:literal>쓰</emma:literal>
                </emma:interpretation>
                <emma:interpretation id="interp102" emma:lang="ko-KR" emma:confidence="0">
                  <emma:literal>소</emma:literal>
                </emma:interpretation>
                <emma:interpretation id="interp103" emma:lang="ko-KR" emma:confidence="0">
                  <emma:literal>즈</emma:literal>
                </emma:interpretation>
                <emma:interpretation id="interp104" emma:lang="ko-KR" emma:confidence="0">
                  <emma:literal>츠</emma:literal>
                </emma:interpretation>
              </emma:one-of>
            </emma:emma>
          </inkml:annotationXML>
          <inkml:trace contextRef="#ctx0" brushRef="#br0" timeOffset="28180.0083">2677 4480 180 0,'-23'0'68'0,"14"0"-36"0,0 0-20 16,9 4 19-16,-5 0 6 0,-4 0 7 15,9 0 0-15,-4 0 1 16,-1 4-25-16,1 4-9 0,4 41-4 16,0 4-4-1,0 20-2-15,0-5 0 16,4 1-4-16,1 0 2 16,-1-8-41-16,10 0-17 15,-9 3-16-15,-1-19-5 16</inkml:trace>
          <inkml:trace contextRef="#ctx0" brushRef="#br0" timeOffset="28361.7839">2777 4759 116 0,'41'-32'44'0,"-14"24"-24"0,5 0 1 16,-23 8 19-16,14 4-6 15,0 0 0-15,0 4-10 16,-1 4-5-16,6 0-11 15,4 4-5-15,-5 4-2 0,9 9 1 16,-8-1 1-16,-6 13-34 16,-17-1-14-16,-14 5-49 15</inkml:trace>
          <inkml:trace contextRef="#ctx0" brushRef="#br0" timeOffset="28571.074">2600 5512 220 0,'-5'4'85'0,"10"-8"-46"0,13 4-28 0,-5-4 23 15,6 0-3-15,3-4 4 16,19-4-17-16,5-5-8 16,-1-7-6-16,1 0-4 0,0-17 3 15,-10 5-26-15,14-1-12 16,-9 5-40-16,5 0-17 15,-5-5-4 1</inkml:trace>
        </inkml:traceGroup>
        <inkml:traceGroup>
          <inkml:annotationXML>
            <emma:emma xmlns:emma="http://www.w3.org/2003/04/emma" version="1.0">
              <emma:interpretation id="{B138C8DA-C457-4181-9CC1-2F1DF65733D9}" emma:medium="tactile" emma:mode="ink">
                <msink:context xmlns:msink="http://schemas.microsoft.com/ink/2010/main" type="inkWord" rotatedBoundingBox="29212,5982 29556,6892 29005,7101 28661,6190"/>
              </emma:interpretation>
              <emma:one-of disjunction-type="recognition" id="oneOf21">
                <emma:interpretation id="interp105" emma:lang="ko-KR" emma:confidence="0">
                  <emma:literal>크</emma:literal>
                </emma:interpretation>
                <emma:interpretation id="interp106" emma:lang="ko-KR" emma:confidence="0">
                  <emma:literal>초</emma:literal>
                </emma:interpretation>
                <emma:interpretation id="interp107" emma:lang="ko-KR" emma:confidence="0">
                  <emma:literal>코</emma:literal>
                </emma:interpretation>
                <emma:interpretation id="interp108" emma:lang="ko-KR" emma:confidence="0">
                  <emma:literal>츠</emma:literal>
                </emma:interpretation>
                <emma:interpretation id="interp109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28871.8067">3082 4342 276 0,'-13'12'104'0,"13"-3"-56"0,0 7 1 32,18-8-17-17,0-4-20-15,9 0-8 16,-4-4-5-16,4 0 1 16,1 4 0-16,-1 0 0 15,0 4 2-15,1 4 1 0,-1 4-4 16,0 1-1-16,1 3 1 15,-6 8 2-15,6 9 0 16,-6-5 2-16,-8 4-20 16,13-3-6-16,-17 3-23 0,-1-3-11 15,-14-1-50 1</inkml:trace>
          <inkml:trace contextRef="#ctx0" brushRef="#br0" timeOffset="29217.1681">3196 4929 288 0,'18'0'107'0,"-18"0"-58"0,5-4-57 15,-1-12 51 1,5-4-7-16,1-1-18 16,8-3-9-16,-5 0-7 15,10 0-2-15,0-1 0 0,0-7-16 16,-1 8-6-16,1-9-33 15,9 9-13-15,5 4-43 16,-1 8-31 0,-9-9 65-16</inkml:trace>
          <inkml:trace contextRef="#ctx0" brushRef="#br0" timeOffset="29562.8695">3351 5281 280 0,'0'-4'104'0,"9"-20"-56"0,5 4-45 16,-5 12 21-16,4-9-3 15,15-7 4-15,8-12-13 16,5-1-5-16,-5-15-4 16,10 11-5-16,-14 1 1 0,9-1-8 15,-9 5-4-15,4 7-37 16,-4 1-15-16,-5 0-60 15</inkml:trace>
        </inkml:traceGroup>
        <inkml:traceGroup>
          <inkml:annotationXML>
            <emma:emma xmlns:emma="http://www.w3.org/2003/04/emma" version="1.0">
              <emma:interpretation id="{AF4D4027-6A6C-4E32-82A7-26DC8906782E}" emma:medium="tactile" emma:mode="ink">
                <msink:context xmlns:msink="http://schemas.microsoft.com/ink/2010/main" type="inkWord" rotatedBoundingBox="29195,5234 30672,5463 30453,6872 28977,6643"/>
              </emma:interpretation>
              <emma:one-of disjunction-type="recognition" id="oneOf22">
                <emma:interpretation id="interp110" emma:lang="ko-KR" emma:confidence="0">
                  <emma:literal>홰</emma:literal>
                </emma:interpretation>
                <emma:interpretation id="interp111" emma:lang="ko-KR" emma:confidence="0">
                  <emma:literal>췌</emma:literal>
                </emma:interpretation>
                <emma:interpretation id="interp112" emma:lang="ko-KR" emma:confidence="0">
                  <emma:literal>뤠</emma:literal>
                </emma:interpretation>
                <emma:interpretation id="interp113" emma:lang="ko-KR" emma:confidence="0">
                  <emma:literal>꿰</emma:literal>
                </emma:interpretation>
                <emma:interpretation id="interp114" emma:lang="ko-KR" emma:confidence="0">
                  <emma:literal>뤽</emma:literal>
                </emma:interpretation>
              </emma:one-of>
            </emma:emma>
          </inkml:annotationXML>
          <inkml:trace contextRef="#ctx0" brushRef="#br0" timeOffset="30913.1124">3437 4201 256 0,'-32'36'96'0,"23"-8"-52"0,0-3-34 0,9-17 23 15,0-4-7-15,0-4 2 16,9 0-10-16,5-12-3 0,13-13-8 16,10-7-5-16,4 8 1 0,-5-9-2 15,14 9-1-15,-9 4 1 16,-4 0 1-16,-1 7-1 15,-4 1-1-15,-9 4 1 16,-10 8 1-16,6 4 1 16,-19 8 1-16,0 9-2 15,-5 7-2-15,-9 8 1 16,1 1-1-16,4-1-3 16,-5 1 2-16,5-5 1 15,0-8 0-15,4-3-3 16,5-1 0-16,9-12 2 15,-4-8 0-15,22 0-2 16,-9-8 2-16,14 0 3 16,-4-8 3-16,-10-5-2 0,9 1 0 15,0 4-1 1,-8 4 1-16,-1 4-2 0,-5 0-1 16,-8 4 1-16,9-1 1 15,-14 18-8 1,-5 3-34-16,-4 4-13 15,4 4-9-15,-13 1-3 16,-14 7 26-16,0-8 10 16,5 1 20-16,4 3 10 15,5-4 25-15,5 0 13 16,3 1 2-16,1-5 0 0,9-12 2 16,0-8 0-1,19-8-12-15,3-4-4 0,1-4-10 16,4-5 0-16,5-3-8 15,0-4-1-15,0-1-6 16,0 5-4-16,-5 0 5 16,-9 8 3-16,10-5-21 15,-15 13-9-15,1 4-32 16,-14 4-15-16,0 0-20 16,-9 21-6-16,-5 11 9 15,-4-4-3 1,0 25 44-16,-9-1 220 31,-19 38-56-15,14-22-11-16,5-11-40 0,-1-8-21 15,15-17-21-15,13-12-7 16,9-16-11-16,5-8-2 0,4-4 2 16,-5-4-1-16,10-4 0 15,0 0-3-15,0-1-2 16,-5 5 1-16,0 0 1 15,-4 4-1-15,0 4-1 16,-5 8 3-16,0 4 0 16,-5 4-1-16,10 4 1 15,-5 1-4-15,0 23-2 16,5 1 2 0,-1-9 0-16,6-4 1 15,-6-8 0-15,19-7 2 0,-4-9-3 16,-1-12-2-16,-4-13-18 15,8-7-7-15,1-8-27 16,0-9-10-16,-9-20-19 16,0 5-5-16,-10-5 8 15,6 0 5 1,-10-4 43-16,-5 0 62 16,5 9 32-16,-9 7 4 15,-9 9-1-15,5 11-6 16,-5 13 1-16,-10 8-32 15,6 16 7-15,-5 0 1 0,-1 12-6 16,-8 4-2-16,4 9-11 16,0 3-3-16,14 0-1 15,9 5 2-15,9-13-9 0,5-4-3 16,4-7-2 0,5-5 2-16,0-8 1 0,-9-4 1 15,-14 4 6 16,9-21-5-31,-18 1 0 16,4 0-5-16,-9 0-1 16,-18-9-12-16,-9-3-7 15,5 0 11-15,-5 3-27 0,9-3-8 16,14 0-26-16,0-1-8 16,9-15-16-1,4-9-40-15,10 0 41 0</inkml:trace>
          <inkml:trace contextRef="#ctx0" brushRef="#br0" timeOffset="31123.0163">4384 3590 196 0,'28'-29'74'0,"-19"29"-40"0,4 4-5 16,1 4 28-16,-5 5 2 15,0-1 1-15,14 8-19 16,-5 12-10-16,-4 13-18 16,9 28-4-16,-5 4-2 0,-4 24-1 15,8 4 1-15,-4 4-2 16,1 17 0-16,-1-1-3 15,5 1 1-15,-5-13-18 16,0-12-4-16,0-16-29 16,-4-12-11-16,4-16-35 15,-4-17-14-15,-5-20-2 16</inkml:trace>
        </inkml:traceGroup>
        <inkml:traceGroup>
          <inkml:annotationXML>
            <emma:emma xmlns:emma="http://www.w3.org/2003/04/emma" version="1.0">
              <emma:interpretation id="{EF63D340-B42D-4FC9-8BFF-5C221382938D}" emma:medium="tactile" emma:mode="ink">
                <msink:context xmlns:msink="http://schemas.microsoft.com/ink/2010/main" type="inkWord" rotatedBoundingBox="30501,6355 30533,5137 31655,5167 31623,6384"/>
              </emma:interpretation>
              <emma:one-of disjunction-type="recognition" id="oneOf23">
                <emma:interpretation id="interp115" emma:lang="ko-KR" emma:confidence="0">
                  <emma:literal>되</emma:literal>
                </emma:interpretation>
                <emma:interpretation id="interp116" emma:lang="ko-KR" emma:confidence="0">
                  <emma:literal>뢰</emma:literal>
                </emma:interpretation>
                <emma:interpretation id="interp117" emma:lang="ko-KR" emma:confidence="0">
                  <emma:literal>듸</emma:literal>
                </emma:interpretation>
                <emma:interpretation id="interp118" emma:lang="ko-KR" emma:confidence="0">
                  <emma:literal>죄</emma:literal>
                </emma:interpretation>
                <emma:interpretation id="interp119" emma:lang="ko-KR" emma:confidence="0">
                  <emma:literal>피</emma:literal>
                </emma:interpretation>
              </emma:one-of>
            </emma:emma>
          </inkml:annotationXML>
          <inkml:trace contextRef="#ctx0" brushRef="#br0" timeOffset="32472.3411">4871 4071 244 0,'-31'12'93'0,"35"-16"-50"0,1 8-39 0,-1-4 19 16,10 0-2-16,0-8 4 16,13-4-2-16,5-4 0 15,4-8-12-15,-4-9-7 0,0 1-2 16,13 4-2-16,-4 3 2 16,-18 5 1-16,18 4-1 15,-14 4-2 1,-4 4 1-16,-9 4 1 15,-14 4-10-15,-14 16-2 0,1 8 0 16,-6 12 4-16,6 1 3 16,-6 7 2-16,-8 5-2 15,9 4 2-15,4-9 1 16,10-3 2-16,-5-5-3 16,18-12 0-16,-5-4-1 15,10-7 0-15,18-9 2 16,0-12 2-16,0-13 1 15,9-3 1-15,-5-4-2 16,-4 7 1-16,-5-3 0 16,5 8 1-16,-9 4-2 15,-5 8-2-15,0 4-2 16,-4 4 1-16,-10 0 1 16,-4 32 2-16,-4 1-1 15,-10-1-18-15,-4 5-9 16,-5-1 0-16,-9-3 3 15,1 3 11-15,-1 0 4 16,9-7 6-16,0-5 1 16,5-8 5-16,4-3 2 15,14-5 4-15,0-12 4 16,23-4-4-16,0-4 0 16,-5-5-6-16,18-7-3 15,5-8 0-15,0 0-1 16,19-13 0-16,-6-12 0 0,-8 9-36 15,-5-5-13-15,-5 5-17 16,-4-5-7-16,-18-7-7 16</inkml:trace>
          <inkml:trace contextRef="#ctx0" brushRef="#br0" timeOffset="32729.6952">5577 3355 276 0,'-27'-12'104'0,"27"16"-56"0,0 0-27 15,0-4 28-15,0 8-2 16,0 12 4-16,0 4-19 16,0 9-9-16,9 15-14 15,0 9-2-15,5 8 0 0,8 20-1 16,1 4-1-16,5 0-6 16,-1 8 1-16,5-4-16 15,0-4-6-15,-10-8-42 0,10 0-19 16,-4 0 11-16,3-37 7 15,-12-23 13-15,-6-17 5 16,10-16 5 0,0-13-41-16,-5-31 6 15</inkml:trace>
        </inkml:traceGroup>
        <inkml:traceGroup>
          <inkml:annotationXML>
            <emma:emma xmlns:emma="http://www.w3.org/2003/04/emma" version="1.0">
              <emma:interpretation id="{A333FFE2-E29C-4D99-9033-8AEFFB694C32}" emma:medium="tactile" emma:mode="ink">
                <msink:context xmlns:msink="http://schemas.microsoft.com/ink/2010/main" type="inkWord" rotatedBoundingBox="31512,5910 31657,5155 32366,5291 32221,6047"/>
              </emma:interpretation>
              <emma:one-of disjunction-type="recognition" id="oneOf24">
                <emma:interpretation id="interp120" emma:lang="ko-KR" emma:confidence="0">
                  <emma:literal>어</emma:literal>
                </emma:interpretation>
                <emma:interpretation id="interp121" emma:lang="ko-KR" emma:confidence="0">
                  <emma:literal>이</emma:literal>
                </emma:interpretation>
                <emma:interpretation id="interp122" emma:lang="ko-KR" emma:confidence="0">
                  <emma:literal>디</emma:literal>
                </emma:interpretation>
                <emma:interpretation id="interp123" emma:lang="ko-KR" emma:confidence="0">
                  <emma:literal>여</emma:literal>
                </emma:interpretation>
                <emma:interpretation id="interp124" emma:lang="ko-KR" emma:confidence="0">
                  <emma:literal>ㆎ</emma:literal>
                </emma:interpretation>
              </emma:one-of>
            </emma:emma>
          </inkml:annotationXML>
          <inkml:trace contextRef="#ctx0" brushRef="#br0" timeOffset="33482.3891">6046 3808 252 0,'-14'-40'93'0,"10"28"-50"0,-1 3 25 31,-22 22-21-31,0 3-15 0,-5 12-17 16,14 8-9-16,-10 5-3 16,15-5-3-16,4 1 1 15,-1-1-4-15,10-7 2 0,14-1-1 16,4-8 0-16,10-8 4 16,-1-4 1-16,-4-8 1 15,4 0 0-15,-9-8 0 16,-4 0 0-16,-10-4 0 15,6 0 2-15,-10 4-3 16,-10 0 0-16,-8-13 1 16,-5 5 0-16,1 0 6 15,-1 4 4-15,0 0-7 16,14 0-4-16,0-5-5 16,-5-3 1-16,14 0 1 15,14 0 2-15,-5-5-1 0,9 1 2 16,0-4-2-16,1 0 2 15,-6 3-2-15,6 1-1 16,3-8-2-16,-3-9 1 16,-6 13 1-16,1 4 2 15,-5 3-1-15,5 5 2 16,-1 4-4-16,-8-4 0 16,8 8 1-16,-13-4 2 15,0 12 12 16,14-13-3-31,-5 1 1 16,0 4-4-16,0-4 0 16,-4 4-5-16,9 0-2 0,-10 0 0 15,-4 0-1-15,9 0 0 0,-4 4 0 16,-5-1 0-16,9 5-9 16,-4-4-4-16,-5 0-7 15,0 0 0-15,0 0 9 16,0 0 3-16,0 4 6 15,0 0 1-15,0 0 1 16,0 0 0-16,0 0 6 16,0 8 6-16,13 4-4 15,5 9-2-15,1 19-3 16,8 1 0-16,0-9-2 16,5 33-1-16,-9 8 1 15,13 8-1-15,-13 4-7 16,-5 4-3-16,5-4-38 0,-5-13-19 15,-4-11-12-15,0-16-2 16,-5-17-1 0,4-20-39-16,-4-24 29 15</inkml:trace>
        </inkml:traceGroup>
        <inkml:traceGroup>
          <inkml:annotationXML>
            <emma:emma xmlns:emma="http://www.w3.org/2003/04/emma" version="1.0">
              <emma:interpretation id="{B0F85C23-1CE2-440C-A7F9-2CE5CF68C41C}" emma:medium="tactile" emma:mode="ink">
                <msink:context xmlns:msink="http://schemas.microsoft.com/ink/2010/main" type="inkWord" rotatedBoundingBox="32351,5238 32493,5718 32263,5786 32121,5306"/>
              </emma:interpretation>
              <emma:one-of disjunction-type="recognition" id="oneOf25">
                <emma:interpretation id="interp125" emma:lang="ko-KR" emma:confidence="0">
                  <emma:literal>c</emma:literal>
                </emma:interpretation>
                <emma:interpretation id="interp126" emma:lang="ko-KR" emma:confidence="0">
                  <emma:literal>0</emma:literal>
                </emma:interpretation>
                <emma:interpretation id="interp127" emma:lang="ko-KR" emma:confidence="0">
                  <emma:literal>6</emma:literal>
                </emma:interpretation>
                <emma:interpretation id="interp128" emma:lang="ko-KR" emma:confidence="0">
                  <emma:literal>o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3869.9618">6683 3444 296 0,'-31'8'110'0,"31"4"-60"0,-37 4-45 15,24-8 22 1,-1 21 5-16,0-1 4 0,-9 0 26 31,1 37-37-15,17 0-14-16,10-4-6 15,8-13-3-15,19-3 0 16,-4-9 1-16,3-8-2 16,1-7-1-16,0-21 1 0,0-12-1 15,-9-1 2-15,-5 1 1 16,-4-4 3-16,-10 0-1 16,-4-4 0-16,-13-5-3 15,-1-3 1-15,-4-4-2 16,-14-1-1-16,0-11 1 15,5-1-1-15,4 17-16 16,-4 0-4-16,13 7-39 0,0-15-86 16,14-1 4-1,0-3 14 1</inkml:trace>
        </inkml:traceGroup>
        <inkml:traceGroup>
          <inkml:annotationXML>
            <emma:emma xmlns:emma="http://www.w3.org/2003/04/emma" version="1.0">
              <emma:interpretation id="{3ADD235B-55FF-4D09-89F5-5FE6D8618DCE}" emma:medium="tactile" emma:mode="ink">
                <msink:context xmlns:msink="http://schemas.microsoft.com/ink/2010/main" type="inkWord" rotatedBoundingBox="32981,4485 33405,5330 32728,5670 32304,4825"/>
              </emma:interpretation>
              <emma:one-of disjunction-type="recognition" id="oneOf26">
                <emma:interpretation id="interp130" emma:lang="ko-KR" emma:confidence="0">
                  <emma:literal>h</emma:literal>
                </emma:interpretation>
                <emma:interpretation id="interp131" emma:lang="ko-KR" emma:confidence="0">
                  <emma:literal>카</emma:literal>
                </emma:interpretation>
                <emma:interpretation id="interp132" emma:lang="ko-KR" emma:confidence="0">
                  <emma:literal>하</emma:literal>
                </emma:interpretation>
                <emma:interpretation id="interp133" emma:lang="ko-KR" emma:confidence="0">
                  <emma:literal>화</emma:literal>
                </emma:interpretation>
                <emma:interpretation id="interp13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34454.9929">6802 2950 212 0,'18'-20'79'0,"-4"0"-42"0,-10 32-1 0,5-8 32 16,-4 4-10-16,9 0-4 0,-5 8-17 16,0 13-8-16,4 7-17 15,15 13-10-15,4 11-2 0,0 9 2 16,-1 8 3-16,1 4 0 16,-4-4 0-16,-6 0-6 15,6-9 1-15,-15-11-9 16,-8 4-2-16,-5-4-5 15,-5-25-1-15,5-8-8 16,-13-16-4-16,-15-8 9 16,-4-4 6-16,10-12 18 15,-6-4 7-15,15-4 8 16,-5-5 3-16,13-7-3 16,10-13 1-16,13 9-9 15,-5 3-4-15,6-7 0 16,8 3 0-16,-9 9-1 15,9-9-1-15,-8 5-3 0,8-4-2 16,-9 3 1-16,0 9-1 16,5 4 0-16,-14 7 0 15,5 5-16-15,-5 12-6 16,-4 8-22-16,-5 13-8 16,0 3 1-16,-14 4 4 15,9 5 26-15,-8-1 12 16,8-4 24-16,-4 1 11 15,9-9-2-15,14-4 0 16,-1-4 2-16,6-4 1 0,12-8 8 16,-3-4 4-1,4-4-9-15,0 0-6 16,-1-4-9-16,10-4-5 0,-4-1-8 16,-5 5-3-16,0 0-18 15,-14 0-5-15,9 4-37 16,-9-4-13-16,5 4-54 15,-14 8-52 1</inkml:trace>
        </inkml:traceGroup>
      </inkml:traceGroup>
      <inkml:traceGroup>
        <inkml:annotationXML>
          <emma:emma xmlns:emma="http://www.w3.org/2003/04/emma" version="1.0">
            <emma:interpretation id="{2DB28220-769E-45EA-A668-230435D887BE}" emma:medium="tactile" emma:mode="ink">
              <msink:context xmlns:msink="http://schemas.microsoft.com/ink/2010/main" type="line" rotatedBoundingBox="27982,7428 29353,8696 28545,9571 27173,8302"/>
            </emma:interpretation>
          </emma:emma>
        </inkml:annotationXML>
        <inkml:traceGroup>
          <inkml:annotationXML>
            <emma:emma xmlns:emma="http://www.w3.org/2003/04/emma" version="1.0">
              <emma:interpretation id="{EE1AA93C-7F70-406B-9FDC-B81C7DFD40A4}" emma:medium="tactile" emma:mode="ink">
                <msink:context xmlns:msink="http://schemas.microsoft.com/ink/2010/main" type="inkWord" rotatedBoundingBox="28262,7499 29132,8779 28140,9454 27269,8174"/>
              </emma:interpretation>
              <emma:one-of disjunction-type="recognition" id="oneOf27">
                <emma:interpretation id="interp135" emma:lang="ko-KR" emma:confidence="0">
                  <emma:literal>일</emma:literal>
                </emma:interpretation>
                <emma:interpretation id="interp136" emma:lang="ko-KR" emma:confidence="0">
                  <emma:literal>을</emma:literal>
                </emma:interpretation>
                <emma:interpretation id="interp137" emma:lang="ko-KR" emma:confidence="0">
                  <emma:literal>아</emma:literal>
                </emma:interpretation>
                <emma:interpretation id="interp138" emma:lang="ko-KR" emma:confidence="0">
                  <emma:literal>라</emma:literal>
                </emma:interpretation>
                <emma:interpretation id="interp139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36617.3252">2363 5840 204 0,'14'-8'77'0,"-5"16"-42"0,-5 0-6 0,5 0 28 0,5 12-20 16,0 12-9-16,-1 9-16 15,5 12-8-15,1 11-3 16,-1 13 1-16,0 0 3 0,0 0 2 16,5 0 1-16,4 4-7 15,1-4-2-15,-1-17-3 16,-4-7 0-16,-5-8-22 16,-4-13-7-16,4-4-13 15,-14-8-4-15,1-11 3 16,-5-9 4-16,-5-4 24 15,-8-5 11-15,-1-11 19 16,0 0 8-16,1-8 10 16,4-1 5-16,0 5-1 15,4 4 0-15,0 0-3 16,10-5 1-16,4 1-6 0,5-4-1 16,4-5-2-16,0-3-2 15,14-1-2-15,4-7-1 16,-4 3-9-16,0 5-5 15,-4 4 0-15,-6 3 0 16,-3 5-32-16,-1 8-13 16,-5 8-52-16,-8 8-20 15,-5 8-2 1</inkml:trace>
          <inkml:trace contextRef="#ctx0" brushRef="#br0" timeOffset="36181.08">1616 6370 268 0,'-9'4'101'0,"9"0"-54"0,9 0-44 16,0 0 21-16,5-4-10 15,4 0 2-15,9 0-3 16,10-4 0-16,-1-4-7 16,1-8-4-16,-1 4-1 0,1 8-4 0,-1-9 2 15,0 5-21-15,5 0-10 16,-9 0-26-16,-18 8-44 31,-5 12 0-31,-9 4 35 16,-5 5 37-16,-4 3 20 15,-9 4 24-15,0 5 8 16,-5 11 20-16,5 9 11 16,0-5-6-16,4-7-3 15,5-9-14-15,4-8-4 16,10-3-15-16,9-9-2 0,8-8-2 0,6-16-1 16,22 0-1-16,0-13-1 15,-5 5 2-15,-4 0-3 16,-4 4-2-16,-10-1 2 15,-9 9 0-15,5 4-1 16,-9 4 1-16,-5 17-2 16,-5 7 2-16,1 4-2 15,-10 4-1-15,1 5 1 16,-1-1-1-16,5-3-3 16,5 3 2-16,4-3-1 15,5-9 0-15,-5-4 2 16,14-16 0-16,-5-4 4 15,5-8 5-15,-1-8-3 16,-4-4 2-16,5-1-3 16,-5-3 2-16,-13-20-4 15,-5 3 0-15,-14 5 1 0,-4-1 0 16,0 1-7-16,-9 3-2 16,-1 1-20-16,1 0-7 15,0-1-25-15,-5 1-9 16,4 8-29-1</inkml:trace>
          <inkml:trace contextRef="#ctx0" brushRef="#br0" timeOffset="37097.7743">2390 7119 348 0,'-9'72'129'0,"14"-43"-70"0,-1 19-60 16,14-19 23-16,-4-1-15 16,9 0-2-16,0-3-3 15,-5-1-2-15,0-8 1 16,-4-4 1-16,-1 0 1 0,-4-8-1 15,-4-4-2-15,4-4 1 16,-4-36-1 0,-1-1 2-16,1-7-3 15,4-1 0-15,4-11-1 16,1-5 0-16,4 12 2 16,10 5 0-16,-6 7-3 0,15 13 2 15,-14 8-1-15,13 7-2 16,-9 5 5-16,-4 8 1 15,-5 17-7-15,-4 3-2 16,-14 8-1-16,-14 4 2 16,1 5 8-16,-6-1 4 15,1 1-3-15,0 11-2 16,4 1 13-16,5-9 7 16,5-3-4-16,4-9-2 15,9-8-8-15,9-8-5 16,18-3-4-16,1-18 1 0,4-11 1 15,0-4 2-15,9-8-30 16,5-1-11-16,-5-3-75 16,-9-17-31-16</inkml:trace>
        </inkml:traceGroup>
        <inkml:traceGroup>
          <inkml:annotationXML>
            <emma:emma xmlns:emma="http://www.w3.org/2003/04/emma" version="1.0">
              <emma:interpretation id="{3D30E50C-53A4-4234-8465-4F9370ACF0BB}" emma:medium="tactile" emma:mode="ink">
                <msink:context xmlns:msink="http://schemas.microsoft.com/ink/2010/main" type="inkWord" rotatedBoundingBox="29092,8937 29131,8774 29163,8782 29124,8945"/>
              </emma:interpretation>
              <emma:one-of disjunction-type="recognition" id="oneOf28">
                <emma:interpretation id="interp140" emma:lang="ko-KR" emma:confidence="0">
                  <emma:literal>'</emma:literal>
                </emma:interpretation>
                <emma:interpretation id="interp141" emma:lang="ko-KR" emma:confidence="0">
                  <emma:literal>‘</emma:literal>
                </emma:interpretation>
                <emma:interpretation id="interp142" emma:lang="ko-KR" emma:confidence="0">
                  <emma:literal>’</emma:literal>
                </emma:interpretation>
                <emma:interpretation id="interp143" emma:lang="ko-KR" emma:confidence="0">
                  <emma:literal>`</emma:literal>
                </emma:interpretation>
                <emma:interpretation id="interp144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37296.7168">3487 6969 452 0,'-36'81'167'0,"36"-57"-90"0,0 0-76 15,0-16 32-15,0 5-38 16,0-5-9-16,0-4-103 16,-5-4-45-16,-4-4-1 0,-4-21 4 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29:34.14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E1820C5-4580-49F5-B2E4-09208F6965CA}" emma:medium="tactile" emma:mode="ink">
          <msink:context xmlns:msink="http://schemas.microsoft.com/ink/2010/main" type="inkDrawing" rotatedBoundingBox="18796,3264 25853,4052 25751,4967 18693,4179" semanticType="callout" shapeName="Other">
            <msink:sourceLink direction="to" ref="{A4EF7506-B56B-428A-A524-6456F6791BA6}"/>
            <msink:sourceLink direction="to" ref="{92E2CE05-B9DE-47AE-B150-B4BF1604033D}"/>
          </msink:context>
        </emma:interpretation>
      </emma:emma>
    </inkml:annotationXML>
    <inkml:trace contextRef="#ctx0" brushRef="#br0">23 28 140 0,'-23'-8'55'0,"27"8"-30"0,-4-4-29 16,0 4 63-1,0-8-21-15,14 0-17 16,0 8-10-16,-1 4-9 0,6 4 5 0,3 8 3 16,6 9 1-1,17 7 1-15,5 5 0 0,10 23 0 16,8-3-4-16,9 4-3 16,14-1 6-16,5-7 3 15,13 12-3-15,0-9-1 16,10-3 2-16,22 0 3 15,5-5-2-15,-1 1 0 16,15-9-3-16,13 5 1 16,9-5-6-16,0 9-1 15,14-5-2-15,9-3 1 16,-1-5-2-16,6 0-1 16,-5-3 7-16,4-1 5 15,10-7-2-15,-10-5 2 0,1-4-3 16,4-4 0-16,0 0-3 15,0-4 1-15,-55 0 0 16,69-4 1-16,-28-12-2 16,0 4-1-16,-18 0 1 15,-9-4 3-15,-18 0 2 16,-14-4 1-16,-13 0-2 16,-10-4-1-16,5-5-3 15,-18 1-1-15,-23-8-1 16,-14 4 0-16,-13 3 0 15,-10 5 0-15,-8 4-2 16,-15-8 1-16,-3 4-18 0,-6 3-4 16,-4 1-4-16,-4 4 1 15,-5-4-15-15,-5 0-3 16,-8-4-30-16,-1 0-12 16,-9-9-6-16,0-3 2 15,-4 0 9 1,-28-13 8-16,10-3 39 15,9-1 23-15,4 17 14 16,9 8 39-16,5 3 20 16,4 9 3-16,9 4 4 15,1 12-15-15,8 0-5 16,1 13-30-16,18 3-3 0,9 8-1 16,0-3-7-16,-1 3 1 15,1 0 5-15,0 1 3 0,0 11-6 16,4 9-4-16,10-13 0 15,-10-3 0-15,-8-9-1 16,13 8-1-16,-5-3-1 16,-9-1 2-16,-8-3 1 15,-6-1 1-15,-13 8-4 16,-13 9 0-16,-19-1-1 16,-5 1 3-16,-8 3-7 15,-5-7-2-15,-14-5-25 16,-4-7-10-16,9-9-55 15,4-8-25-15,0-20-44 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39.68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E814EAE-031D-4BD6-8C5D-42CFBBDA6D7F}" emma:medium="tactile" emma:mode="ink">
          <msink:context xmlns:msink="http://schemas.microsoft.com/ink/2010/main" type="inkDrawing" rotatedBoundingBox="3277,12098 5483,13990 3741,16021 1535,14128" hotPoints="4919,14165 3534,15550 2149,14165 3534,12780" semanticType="enclosure" shapeName="Circle">
            <msink:destinationLink direction="with" ref="{114BE28A-3EA1-49C9-B0A2-43202484ED04}"/>
          </msink:context>
        </emma:interpretation>
      </emma:emma>
    </inkml:annotationXML>
    <inkml:trace contextRef="#ctx0" brushRef="#br0">1280 12 140 0,'-146'-12'52'0,"87"16"-28"0,-55-8-13 0,69 4 15 15,-28 0-12-15,-5 0-5 16,-8 12-6-16,-5 8-3 15,-9 9 1-15,4 11-4 0,5 21 0 16,0 16-7-16,13 28-2 16,15 8 9-16,17 29 6 15,23 16-1-15,28 16 1 16,18 28-3-16,27 13-1 16,18-17-1-16,14 4 0 0,23-28 0 15,9-20-2-15,18-16 3 16,0-17 2-16,22-20 0 15,6-24 2-15,4-24 9 16,-5-33 4-16,14-24-1 16,-4-20 1-16,-6-29-5 15,-8-20 1-15,-9-16 2 16,9-24 3-16,-28-9 8 16,-18-11 5-16,-17-9-8 15,-15-8 0-15,-18-11-2 16,-18 3 0-16,-18 4-3 15,-19-4 0-15,-22 0-1 16,-27 5 3-16,-19 15 0 16,-9 21 1-16,-23 15-5 0,-17 17 1 15,-47 0-5-15,1 37-1 16,0 28-4-16,-10 24-1 16,1 20-6-16,8 33-1 15,19 3-4-15,9 1 1 16,27-4-2-16,19-1 0 15,13-3-12-15,23-9-5 16,14 1-23-16,13-1-9 16,18 5-31-16,14-4-10 15,23 7-14 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40.81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14BE28A-3EA1-49C9-B0A2-43202484ED04}" emma:medium="tactile" emma:mode="ink">
          <msink:context xmlns:msink="http://schemas.microsoft.com/ink/2010/main" type="inkDrawing" rotatedBoundingBox="4231,13787 12328,8211 12512,8478 4415,14054" semanticType="callout" shapeName="Other">
            <msink:sourceLink direction="with" ref="{9E814EAE-031D-4BD6-8C5D-42CFBBDA6D7F}"/>
            <msink:sourceLink direction="with" ref="{834244FF-0A57-418E-BFA2-4AFD147C5540}"/>
          </msink:context>
        </emma:interpretation>
      </emma:emma>
    </inkml:annotationXML>
    <inkml:trace contextRef="#ctx0" brushRef="#br0">82 5719 156 0,'-50'-16'60'0,"45"11"-32"0,-4-3-17 16,4 4 18-16,1 0-11 16,-1 0 0-1,1-12-8-15,4 0-6 16,4-4-5-16,1-1 0 0,8-3-1 16,6 0 0-16,8-5 0 15,5-3 0-15,4-4 0 16,14-13 0-16,14-3 0 15,13-9 0-15,5-4 2 16,9-8 2-16,5-12-1 16,9-4-1-16,4 4 1 15,14-16-1-15,9 8 2 0,5 0 1 16,-5-20 5 0,13 3 5-16,-4 9-7 0,14-20-3 15,-4 11 0-15,12 1 2 16,-3-8 2-16,13 8 1 15,-9-1-7-15,9-7 0 16,-5 0-1-16,5 11 2 16,-4-11 1-16,-1 8 1 15,5 8-5-15,0-17 1 16,-9 13 0-16,0 8 2 16,0-4-1-16,-9-5-1 15,4 5 3-15,0 4 0 0,10-8 5 16,17-21 3-16,-3 17-6 15,-20-12-3-15,-12 16-1 16,3 7 1-16,-12 9 1 16,-6-16 3-16,-8 16-1 15,-5 8 0-15,0 0 1 16,-5-12 1-16,-9 12-3 16,-9 8-1-16,10 1-3 15,-6 7-1-15,-4 4 1 16,5-12 2-16,0 13-1 15,-14-1-1-15,-5 8 1 16,-8 5 1-16,4 7-3 16,-14-3 0-16,-9 7 3 0,-9-3 3 15,-4 7 0-15,-10 13 0 16,-4 0-3-16,-4 8-2 16,-6 0 1-16,-4 4 1 15,1-1-1-15,-6 5 2 16,1 0-4-16,-5 0 0 15,0 0-1-15,0 0 0 16,-4-4-18-16,-1 0-9 16,-4-4-27-16,0-8-10 15,-4-9-38 1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41.14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6FED604-98D7-4D19-AD90-0F7B1051723D}" emma:medium="tactile" emma:mode="ink">
          <msink:context xmlns:msink="http://schemas.microsoft.com/ink/2010/main" type="writingRegion" rotatedBoundingBox="10450,8626 17062,5707 20709,13965 14097,16885"/>
        </emma:interpretation>
      </emma:emma>
    </inkml:annotationXML>
    <inkml:traceGroup>
      <inkml:annotationXML>
        <emma:emma xmlns:emma="http://www.w3.org/2003/04/emma" version="1.0">
          <emma:interpretation id="{F01C9F62-7DE0-4833-BB93-1D995289A800}" emma:medium="tactile" emma:mode="ink">
            <msink:context xmlns:msink="http://schemas.microsoft.com/ink/2010/main" type="paragraph" rotatedBoundingBox="11974,7587 15649,6593 16017,7954 12342,8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E32594-6A3F-4F85-884F-51C793A870E9}" emma:medium="tactile" emma:mode="ink">
              <msink:context xmlns:msink="http://schemas.microsoft.com/ink/2010/main" type="line" rotatedBoundingBox="11974,7587 15649,6593 16017,7954 12342,8947"/>
            </emma:interpretation>
          </emma:emma>
        </inkml:annotationXML>
        <inkml:traceGroup>
          <inkml:annotationXML>
            <emma:emma xmlns:emma="http://www.w3.org/2003/04/emma" version="1.0">
              <emma:interpretation id="{834244FF-0A57-418E-BFA2-4AFD147C5540}" emma:medium="tactile" emma:mode="ink">
                <msink:context xmlns:msink="http://schemas.microsoft.com/ink/2010/main" type="inkWord" rotatedBoundingBox="12030,7792 12954,7543 13266,8697 12342,8947">
                  <msink:destinationLink direction="with" ref="{114BE28A-3EA1-49C9-B0A2-43202484ED04}"/>
                  <msink:destinationLink direction="with" ref="{46DEB640-3EFC-4DA6-950A-555B55E23E9E}"/>
                </msink:context>
              </emma:interpretation>
              <emma:one-of disjunction-type="recognition" id="oneOf0">
                <emma:interpretation id="interp0" emma:lang="ko-KR" emma:confidence="0">
                  <emma:literal>계</emma:literal>
                </emma:interpretation>
                <emma:interpretation id="interp1" emma:lang="ko-KR" emma:confidence="0">
                  <emma:literal>쩌</emma:literal>
                </emma:interpretation>
                <emma:interpretation id="interp2" emma:lang="ko-KR" emma:confidence="0">
                  <emma:literal>꺼</emma:literal>
                </emma:interpretation>
                <emma:interpretation id="interp3" emma:lang="ko-KR" emma:confidence="0">
                  <emma:literal>개</emma:literal>
                </emma:interpretation>
                <emma:interpretation id="interp4" emma:lang="ko-KR" emma:confidence="0">
                  <emma:literal>써</emma:literal>
                </emma:interpretation>
              </emma:one-of>
            </emma:emma>
          </inkml:annotationXML>
          <inkml:trace contextRef="#ctx0" brushRef="#br0">-496 425 184 0,'0'0'68'0,"27"0"-36"0,-8 4-37 16,-1 0 10-16,0 1-5 15,5 3 0-15,4-4 0 16,1 0 0-16,3 4 0 15,1 0 0-15,0-4 0 0,5 12 0 16,4 0 2-16,-5 5-1 16,-4-1-1-16,-5 4 7 15,-4 8 3-15,-9 5 6 16,-5 3 2-16,-5 17-5 0,-8 8 0 16,-5-9-10-16,-10 1-2 15,1-4-1-15,0 3 0 16,0 1-27-16,4-4-11 15,0-5-56 1</inkml:trace>
          <inkml:trace contextRef="#ctx0" brushRef="#br0" timeOffset="1274.8187">-113 462 176 0,'-41'-4'66'0,"41"8"-36"0,0-4-22 16,0 0 16-16,0 0-17 15,4-4-5-15,1 0 0 16,13-4 0-16,0-9 0 16,9-3-4-16,-4-4 1 0,5-8 1 15,-6-5 0-15,1 1 0 0,0 3 2 16,-5 5-1-16,0 8-1 15,-4 4-2-15,0 3 1 16,-5 5-1-16,0 8 0 16,-5 12 4-16,-4 17 3 15,-4 11-2-15,-5 5 0 16,-5 11 1-16,0 1 0 16,-4 4-2-16,5 0-2 15,-10-1-2-15,5-3 1 16,-10 0-4-16,5 7 1 15,5-15-22-15,5-13-8 0,-1-7-84 32</inkml:trace>
          <inkml:trace contextRef="#ctx0" brushRef="#br0" timeOffset="1905.7568">0 697 144 0,'14'-37'55'0,"-9"25"-30"0,8 0-18 15,-4 8 15-15,1 0-7 16,-1 4 2-16,4 0-12 15,1 4-6-15,0 4 1 16,-1 4 3-16,1 8 3 0,0 0-5 16,-5 5 0-16,0 3-10 15,4-4-4-15,-8 5-7 16,0-5-2-16,-5 8-19 16,0-7 18 15,-5-17 33-31,0-20 14 15,-8-1 2-15,4-3 3 16,4 0-11-16,1-4-3 16,4-4-8-16,0-5-5 0,4-3-1 15,1-5-1-15,4-7 0 16,4 3 0-16,6 1 0 16,8 0 0-16,-4-1 0 15,-5 1 0-15,0-5 0 16,0-3 0-16,-4 7 0 15,0 5-3-15,-5 3 2 16,0 5-1-16,0 0 0 0,-4 3 0 16,-1 1 0-16,-4 0 2 15,0 3 2-15,0 1-3 16,0 4 0-16,0-4 10 16,0 8 3-16,0 4-1 15,0 0-1-15,5 3-4 16,-5 5-1-16,9 9 1 15,0 7 1-15,0 12 3 16,5 13 1-16,-1 19-5 16,1 5-2-16,4 16-2 15,0 0-2-15,1 0 3 16,-6 0 0-16,1 0-1 16,0 4 1-16,8-8 0 15,-3-9 1-15,-6-7-7 16,1-8 0-16,-5 3 3 0,-4-11 2 15,-1-9-18-15,1-7-9 16,-5-9-18-16,0-4-8 16</inkml:trace>
        </inkml:traceGroup>
        <inkml:traceGroup>
          <inkml:annotationXML>
            <emma:emma xmlns:emma="http://www.w3.org/2003/04/emma" version="1.0">
              <emma:interpretation id="{D56F9394-DA04-4570-A0D4-30DEF5CD079C}" emma:medium="tactile" emma:mode="ink">
                <msink:context xmlns:msink="http://schemas.microsoft.com/ink/2010/main" type="inkWord" rotatedBoundingBox="12942,7571 13888,7315 14159,8316 13213,8571">
                  <msink:destinationLink direction="with" ref="{46DEB640-3EFC-4DA6-950A-555B55E23E9E}"/>
                </msink:context>
              </emma:interpretation>
              <emma:one-of disjunction-type="recognition" id="oneOf1">
                <emma:interpretation id="interp5" emma:lang="ko-KR" emma:confidence="0">
                  <emma:literal>찻</emma:literal>
                </emma:interpretation>
                <emma:interpretation id="interp6" emma:lang="ko-KR" emma:confidence="0">
                  <emma:literal>챗</emma:literal>
                </emma:interpretation>
                <emma:interpretation id="interp7" emma:lang="ko-KR" emma:confidence="0">
                  <emma:literal>짯</emma:literal>
                </emma:interpretation>
                <emma:interpretation id="interp8" emma:lang="ko-KR" emma:confidence="0">
                  <emma:literal>참</emma:literal>
                </emma:interpretation>
                <emma:interpretation id="interp9" emma:lang="ko-KR" emma:confidence="0">
                  <emma:literal>잣</emma:literal>
                </emma:interpretation>
              </emma:one-of>
            </emma:emma>
          </inkml:annotationXML>
          <inkml:trace contextRef="#ctx0" brushRef="#br0" timeOffset="2281.4603">497 154 160 0,'-32'8'63'0,"23"-4"-34"0,0 0-34 16,9 9 32-1,0-1-20-15,0-4-4 16,0-4-2-1,9-12 2-15,0-4 6 0,4-1-5 16,1-3 0-16,4 0-2 16,5 0-2-16,0 4-2 15,-5 0 1-15,-4 4 1 16,-1 3 0-16,-3 10 0 16,-6 7 0-16,-8 12 0 15,-1 12 2-15,-4 1-3 0,0 3 0 16,0 1 1-16,0-1 0 15,-5 5-18-15,0-5-5 16,1 5-22 0,-1-9-42-16,0-8 14 15</inkml:trace>
          <inkml:trace contextRef="#ctx0" brushRef="#br0" timeOffset="2852.5325">510 365 156 0,'19'-21'60'0,"-10"13"-32"0,4-8-22 0,1 12 15 16,0 0-13-16,8 0-2 16,1 4-2-16,4 0 0 15,-4 0-2-15,0 4-2 0,-5 4 1 0,0 0-1 16,-4 0 2-16,-5 0-6 16,0 1-1-16,0-5-16 15,1 0-4-15,-6 0-11 16,-4-4-30-1,0-4 12-15,0-8 15 16,-4-17 11-16,-1-7 109 31,5-33-19-15,5 12 0-16,-1 1-18 16,5 11-9-16,0 5-17 15,0 11-6-15,0 17-8 16,5 4-3-16,-5 8 2 0,0 8-2 15,10 4 2-15,-1 5-4 16,-5 3 0-16,6 8-1 0,-1 8 0 16,0-3 2-16,-4 7 0 15,-1-3-3-15,1-5 2 16,0-4-1-16,-5-7 0 16,0-5 0-16,0-4 0 15,-4-8 2-15,-1-8 0 16,1-12-3-16,-5-12 0 15,0-1-3-15,0-3 1 16,4-1 3-16,1 1 1 16,-1-4 1-16,5 3 0 0,1-11-3 15,-1-1 0-15,0 9-9 16,0 3-3-16,0 5-12 16,0 4-3-16,0 4-15 15,0 3-28 1,0 5 17-16</inkml:trace>
          <inkml:trace contextRef="#ctx0" brushRef="#br0" timeOffset="3347.5361">870 583 196 0,'-27'41'74'0,"18"-25"-40"0,-10 16-35 0,15-12 15 15,-5 9-10-15,0 11-2 16,4 1-1-16,1-1-1 16,4-7 0-16,0-5 8 0,4-4 7 15,5-4-5-15,0-7-1 16,5-5 4-16,0-4 3 0,-1-16-2 16,1-9 0-16,9 1-6 15,-5 0 0-15,0 0 4 16,-9-1 4-16,-13 5 3 15,-5 0 3-15,-5 4-1 16,0 4-1-16,-4 4-13 16,-5 8-4-16,-4 4-4 15,-9 12-3-15,4 8-11 16,-5 1-5-16,5-1-18 16,10-4-8-16,3-3-25 15,15-9-7-15,13-8-21 16</inkml:trace>
          <inkml:trace contextRef="#ctx0" brushRef="#br0" timeOffset="3767.5109">1157 308 212 0,'-27'8'82'16,"27"-12"-44"-16,0 8-38 0,0-4 16 15,9-16-9-15,0-8-4 16,4-5 1-16,6 1-3 15,8-4-3-15,0 3 1 0,5 1 1 16,0 4 2-16,-5 7-3 16,-4 5 0-16,0 8-1 15,-5 12 0-15,-4 9 2 16,-5 19 0-16,-5 9 0 16,1 3 2-16,-10 9-1 15,5-1-1-15,-4 1 1 16,-1-4-1-16,1-9-7 15,-1-7-3-15,1-9-27 16,-10-8-73 0</inkml:trace>
        </inkml:traceGroup>
        <inkml:traceGroup>
          <inkml:annotationXML>
            <emma:emma xmlns:emma="http://www.w3.org/2003/04/emma" version="1.0">
              <emma:interpretation id="{DB762985-C95A-4D7D-BA52-BA73F4DB8899}" emma:medium="tactile" emma:mode="ink">
                <msink:context xmlns:msink="http://schemas.microsoft.com/ink/2010/main" type="inkWord" rotatedBoundingBox="13965,7049 15056,6754 15385,7972 14295,8267">
                  <msink:destinationLink direction="with" ref="{46DEB640-3EFC-4DA6-950A-555B55E23E9E}"/>
                </msink:context>
              </emma:interpretation>
              <emma:one-of disjunction-type="recognition" id="oneOf2">
                <emma:interpretation id="interp10" emma:lang="ko-KR" emma:confidence="0">
                  <emma:literal>경</emma:literal>
                </emma:interpretation>
                <emma:interpretation id="interp11" emma:lang="ko-KR" emma:confidence="0">
                  <emma:literal>캉</emma:literal>
                </emma:interpretation>
                <emma:interpretation id="interp12" emma:lang="ko-KR" emma:confidence="0">
                  <emma:literal>행</emma:literal>
                </emma:interpretation>
                <emma:interpretation id="interp13" emma:lang="ko-KR" emma:confidence="0">
                  <emma:literal>성</emma:literal>
                </emma:interpretation>
                <emma:interpretation id="interp14" emma:lang="ko-KR" emma:confidence="0">
                  <emma:literal>정</emma:literal>
                </emma:interpretation>
              </emma:one-of>
            </emma:emma>
          </inkml:annotationXML>
          <inkml:trace contextRef="#ctx0" brushRef="#br0" timeOffset="4037.5634">1544-538 260 0,'-5'0'99'0,"10"8"-54"0,4 0-50 0,0 9 17 15,9 11-7-15,0 8 2 0,5 5-2 16,0-1 2-16,0 25-4 16,4 0-2-16,0 8 2 0,1 12-2 15,-1 8-1-15,0-4-2 16,-4-12 1-16,-5-13 1 15,-9 1 2-15,-4-4-23 16,-5-13-8-16,-5-7-37 16,-4-5-13-16,-9-11-9 15</inkml:trace>
          <inkml:trace contextRef="#ctx0" brushRef="#br0" timeOffset="4227.2454">1649 458 176 0,'-5'-20'68'0,"5"7"-36"0,0-3-24 16,5 8 18-16,8 0-2 15,1-4 1-15,0-4-12 16,4-13-3-16,0-7-6 0,5 0 2 16,4-1 0-16,0-3 0 0,5-1-1 15,0 5-3-15,5-1 1 16,3-7-22 0,-8-1-7-16,-4 5-40 15,-10-1-59-15,-18 5 24 16</inkml:trace>
          <inkml:trace contextRef="#ctx0" brushRef="#br0" timeOffset="4940.3872">1899-578 228 0,'-9'0'88'0,"13"4"-48"0,1 4-47 0,0 0 14 0,4 4-7 16,4 12 0-16,1 13 0 15,18-5 2-15,-5-3-1 16,0-5 2-16,1-4 2 0,-1-4 9 15,0-8 5-15,-4 0 2 16,0-8 2-16,0-8-9 16,-5 0-1-16,0-24-3 15,0 4-6 1,-4-1 0-16,9 5-11 16,-10 8-3-16,1 0-26 15,-14 7-9-15,0 5-10 16,-4 17-4-16,-6 15 6 15,-3 0-8 1,-1 9 25-16,0 3 19 16,5 13 11-16,-4-1 45 0,4-3 19 15,-1-5-5 1,1-3-1-16,5-9-21 0,-1-3-9 16,5-5-13-16,5-4-2 0,-1-8 3 15,5-4 0-15,5-8 4 16,4-4-7-16,-4-4-4 15,9 0-2-15,-5 0-1 16,5 4 0-16,-5 0 2 16,0 4-3-16,-4 8 0 15,-14 4-1-15,0 8-2 16,-14 9 3-16,0 15 0 16,1 9 1-16,-1-1 0 0,5 5-3 15,0 0 0-15,4-1 2 16,1-7 0-16,4 0 3 15,14-9 1-15,-1-8 5 16,14-7 5-16,5-13-1 16,5-24 3-16,4-9-2 15,-5-7 2-15,5-4-4 16,5-17 1-16,8-3-5 16,-13-1-2-16,-9 4-2 15,-5 5 0-15,-13 3 0 16,-14 9 1-16,-14 4 0 15,-4 7 0-15,-4 5-5 16,-10 12-1-16,-5 4-24 16,-4 8-10-16,0 4-23 15,-4 1-9-15,4-1-36 16,4 12-25-16,5 4 60 16</inkml:trace>
        </inkml:traceGroup>
        <inkml:traceGroup>
          <inkml:annotationXML>
            <emma:emma xmlns:emma="http://www.w3.org/2003/04/emma" version="1.0">
              <emma:interpretation id="{36CE672C-90A3-4EBB-82BC-6A367D7A10CE}" emma:medium="tactile" emma:mode="ink">
                <msink:context xmlns:msink="http://schemas.microsoft.com/ink/2010/main" type="inkWord" rotatedBoundingBox="15858,7530 15899,7519 15921,7601 15881,7612"/>
              </emma:interpretation>
              <emma:one-of disjunction-type="recognition" id="oneOf3">
                <emma:interpretation id="interp15" emma:lang="ko-KR" emma:confidence="0">
                  <emma:literal>,</emma:literal>
                </emma:interpretation>
                <emma:interpretation id="interp16" emma:lang="ko-KR" emma:confidence="0">
                  <emma:literal>.</emma:literal>
                </emma:interpretation>
                <emma:interpretation id="interp17" emma:lang="ko-KR" emma:confidence="0">
                  <emma:literal>)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5134.2333">3329 57 375 0,'-23'8'-207'0</inkml:trace>
          <inkml:trace contextRef="#ctx0" brushRef="#br0" timeOffset="5091.8636">3297-20 428 0,'4'4'159'0,"1"0"-86"0,8 8-89 0,-3 1 21 16,-1-1-24-16,-5 0-5 0</inkml:trace>
        </inkml:traceGroup>
      </inkml:traceGroup>
    </inkml:traceGroup>
    <inkml:traceGroup>
      <inkml:annotationXML>
        <emma:emma xmlns:emma="http://www.w3.org/2003/04/emma" version="1.0">
          <emma:interpretation id="{DF83282F-1270-45B8-8D07-BEEF0814ABC8}" emma:medium="tactile" emma:mode="ink">
            <msink:context xmlns:msink="http://schemas.microsoft.com/ink/2010/main" type="paragraph" rotatedBoundingBox="12089,9901 15868,7810 16507,8966 12729,11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C6A994-46CF-4CF7-AEAE-C3B4972697BC}" emma:medium="tactile" emma:mode="ink">
              <msink:context xmlns:msink="http://schemas.microsoft.com/ink/2010/main" type="line" rotatedBoundingBox="12089,9901 15868,7810 16507,8966 12729,11057"/>
            </emma:interpretation>
          </emma:emma>
        </inkml:annotationXML>
        <inkml:traceGroup>
          <inkml:annotationXML>
            <emma:emma xmlns:emma="http://www.w3.org/2003/04/emma" version="1.0">
              <emma:interpretation id="{D1F34ADD-81B5-4C95-88B3-D313FF184EE7}" emma:medium="tactile" emma:mode="ink">
                <msink:context xmlns:msink="http://schemas.microsoft.com/ink/2010/main" type="inkWord" rotatedBoundingBox="12089,9901 13359,9198 13999,10354 12729,11057"/>
              </emma:interpretation>
              <emma:one-of disjunction-type="recognition" id="oneOf4">
                <emma:interpretation id="interp20" emma:lang="ko-KR" emma:confidence="0">
                  <emma:literal>얘</emma:literal>
                </emma:interpretation>
                <emma:interpretation id="interp21" emma:lang="ko-KR" emma:confidence="0">
                  <emma:literal>몌</emma:literal>
                </emma:interpretation>
                <emma:interpretation id="interp22" emma:lang="ko-KR" emma:confidence="0">
                  <emma:literal>쟤</emma:literal>
                </emma:interpretation>
                <emma:interpretation id="interp23" emma:lang="ko-KR" emma:confidence="0">
                  <emma:literal>예</emma:literal>
                </emma:interpretation>
                <emma:interpretation id="interp24" emma:lang="ko-KR" emma:confidence="0">
                  <emma:literal>례</emma:literal>
                </emma:interpretation>
              </emma:one-of>
            </emma:emma>
          </inkml:annotationXML>
          <inkml:trace contextRef="#ctx0" brushRef="#br0" timeOffset="7656.1222">123 2522 268 0,'-18'-4'101'0,"14"12"-54"0,-6 16-46 0,6-16 19 0,-5 8-13 16,0 5-2-16,-5 7-5 15,-9 8-3-15,-9 5 2 16,5 11 0-16,0 9 3 0,4 4-3 16,9-13-2-16,5-11-1 15,5-5 3-15,4-7 0 16,9-5 3-16,9-8-1 15,0-8-1-15,5-8 9 16,0-8 4-16,4-8-6 16,0-16-2-16,1-1-1 15,-6 1 0-15,-8-5 0 16,-5 5 2-16,-4 0 1 16,-10-5 1-16,-4 5-4 0,-5 4-1 15,-13 3-1 1,-9 5 1-16,-1 4-9 0,1 8-3 15,-1 0-11 1,6 4-2-16,3 0-29 0,6 4-9 16,-1-4-53-1</inkml:trace>
          <inkml:trace contextRef="#ctx0" brushRef="#br0" timeOffset="8454.5978">333 2578 284 0,'-5'-4'107'0,"5"-20"-58"0,5 4-57 0,-1 16 18 16,5-4-9-16,5-4-1 16,0-1 3-16,4-7 0 15,0 0-1-15,0-17-4 0,1-3 1 16,-1 4 1-16,0 3 0 15,0 5 0-15,-4 8 2 16,0-1-3-16,-1 5-2 16,-4 4 2-16,10 8 0 0,-6 4 1 15,1 12 2-15,-5 4-1 16,0 13-1-16,5 7 1 16,-14 5 1-16,-9 11-1 15,0 5-1-15,-1 0-6 16,1 3-4-16,-4 1-16 15,-6-4-9-15,-3 15 3 16,-1-11 4-16,0-8 14 16,5-17 8-16,0-7-5 15,4-9 0-15,5-8 8 16,14-32 19 0,4-5 7-16,4-3-2 15,10-8-2-15,0-9-5 16,18-3-1-16,4-9-7 15,1-4-2-15,-5 0-2 0,0 5-2 16,-5-17-30-16,-4 8-13 16,-9 5-5-16,9-1 2 15,-19 4 7 1,1 0 0-16,4 5 18 16,-4 3 33-16,-5 9 17 15,-9 12 31-15,0 3 12 16</inkml:trace>
          <inkml:trace contextRef="#ctx0" brushRef="#br0" timeOffset="7880.5473">101 2036 236 0,'4'-8'88'0,"1"16"-48"0,8 0-31 0,-4 0 19 0,5 8-10 15,13 9 0-15,1 11-9 16,-1 13-3-16,0-1-3 16,1 5-5-16,-1 12 1 0,0 3 3 15,1-3 3-15,-6-4-4 16,1 0-1-16,-5-5-2 15,1-7 0-15,-6 7-27 16,-4 1-10-16,-4-8-52 16</inkml:trace>
          <inkml:trace contextRef="#ctx0" brushRef="#br0" timeOffset="8675.6412">929 1927 396 0,'18'20'47'0,"-4"4"-14"0,4 9-8 0,1 3-5 15,-1 13 0-15,4 19-6 16,6-3-4-16,-1 12-10 16,-4 0-2-16,0-8 4 15,-1 0 6-15,-3-5-4 16,-6-7 0-16,1-4-4 15,-5-9-1-15,0 5-8 16,0-1-2-16,-4-3-29 16,-5-25-12-16,0-4-19 15,0-32-79 1</inkml:trace>
        </inkml:traceGroup>
        <inkml:traceGroup>
          <inkml:annotationXML>
            <emma:emma xmlns:emma="http://www.w3.org/2003/04/emma" version="1.0">
              <emma:interpretation id="{02DFE5F1-AA03-485B-B41D-6E7A2C583535}" emma:medium="tactile" emma:mode="ink">
                <msink:context xmlns:msink="http://schemas.microsoft.com/ink/2010/main" type="inkWord" rotatedBoundingBox="13779,9470 15189,8690 15472,9200 14061,9980"/>
              </emma:interpretation>
              <emma:one-of disjunction-type="recognition" id="oneOf5">
                <emma:interpretation id="interp25" emma:lang="ko-KR" emma:confidence="0">
                  <emma:literal>빠</emma:literal>
                </emma:interpretation>
                <emma:interpretation id="interp26" emma:lang="ko-KR" emma:confidence="0">
                  <emma:literal>열</emma:literal>
                </emma:interpretation>
                <emma:interpretation id="interp27" emma:lang="ko-KR" emma:confidence="0">
                  <emma:literal>ㅵ</emma:literal>
                </emma:interpretation>
                <emma:interpretation id="interp28" emma:lang="ko-KR" emma:confidence="0">
                  <emma:literal>싸</emma:literal>
                </emma:interpretation>
                <emma:interpretation id="interp2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9908.2899">1280 1882 308 0,'-23'21'115'0,"28"-21"-62"0,13-21-64 0,-9 25 18 16,0-8-7-16,5 8 0 15,-10 0-16-15,1 0-4 16,-5 5-12-16,0 7-5 15,-9 0 11-15,0 4 5 16,-1 0 10-16,1 1 7 16,5-1 1-16,-1 0 1 15,5-4 6-15,9 0 2 0,0-3 4 16,14-5 10 0,-5 0-4-16,5 0-6 15,0-4-4-15,-5 4-3 16,0 0-3-16,-4 4 1 15,0 8-1-15,-5 13 2 16,0-1 1-16,0 5-1 16,-4-5 1-16,4 0-2 15,0-3-1-15,0-9 1 16,0 0-1-16,-4-8 6 16,-1-4 4-16,1-8-1 15,-1-4 0-15,1-4-3 16,-5-4 1-16,0-16-4 15,-5-9-2-15,-4-3-16 0,-5-9-7 16,1 1-16-16,-5-9-4 16,-1 13 3-16,6-9 1 15,-1 0-22 1,9 5-27-16,1 7 31 16,4 5 167 15,14 12-29-31,-1 8-4 15,5 11-29-15,1 10-14 16,3 15-11-16,10 12-3 16,5 5-12-16,-5 3-1 0,-1 5-1 15,1-1-6-15,-4-8 0 0,-6-3-1 16,-3 3 2-16,-1 9 1 16,-5-13 1-16,-3-8 0 15,-1-3 0 1,0-29 11-1,-5-1 3-15,1-7-10 16,-1-8-1-16,6-8-3 16,-1-9 0-16,4 5-5 15,1-17 1-15,0 5-20 16,-1-1-9-16,1 4-18 16,-5 1-9-16,0-9 11 15,-4-3 6-15,-1 7 23 16,-4 9 11-16,0 7 9 15,5 9 3-15,-1 8 10 16,1 8 4-16,4 36 35 16,0 4-26-16,9 1-10 15,5 3-10-15,4-3-3 16,1-5 2-16,-1 12 2 16,-4-3-3-16,0-9 0 15,-1-8-5-15,1-12-2 16,0-12 2-16,-5 0 0 15,-4-12 1 1,-1-4 0-16,-3-12 0 16,-1-5-5-16,-9-3 1 15,0-13 2-15,0 5 1 16,0 7 1-16,0 5 2 0,0 7-1 16,4 9 2-16,1 4-6 15,4 8-3-15,14 8 1 16,-1 8 0-16,1 12 1 15,0 17 2-15,0-5-1 16,-1 0-1-16,1-3 1 16,0-5 1-16,-5-8-3 15,0 0 0-15,1-4 5 16,-6-12 5-16,1-4-5 16,0-8-2-16,-1-24-1 15,5-1 1-15,-4-3-6 16,0-1 1-16,-1-3-23 15,-3 3-8-15,8-11-27 16,-5 3-11-16,-13 1-42 16,10 7-21-1,-20 5 67-15</inkml:trace>
        </inkml:traceGroup>
        <inkml:traceGroup>
          <inkml:annotationXML>
            <emma:emma xmlns:emma="http://www.w3.org/2003/04/emma" version="1.0">
              <emma:interpretation id="{C12B9AAC-0DC5-470B-B1C2-2D7C91552CEF}" emma:medium="tactile" emma:mode="ink">
                <msink:context xmlns:msink="http://schemas.microsoft.com/ink/2010/main" type="inkWord" rotatedBoundingBox="15203,8462 15988,8027 16455,8871 15670,9306"/>
              </emma:interpretation>
              <emma:one-of disjunction-type="recognition" id="oneOf6">
                <emma:interpretation id="interp30" emma:lang="ko-KR" emma:confidence="0">
                  <emma:literal>만</emma:literal>
                </emma:interpretation>
                <emma:interpretation id="interp31" emma:lang="ko-KR" emma:confidence="0">
                  <emma:literal>싼</emma:literal>
                </emma:interpretation>
                <emma:interpretation id="interp32" emma:lang="ko-KR" emma:confidence="0">
                  <emma:literal>깐</emma:literal>
                </emma:interpretation>
                <emma:interpretation id="interp33" emma:lang="ko-KR" emma:confidence="0">
                  <emma:literal>산</emma:literal>
                </emma:interpretation>
                <emma:interpretation id="interp34" emma:lang="ko-KR" emma:confidence="0">
                  <emma:literal>상</emma:literal>
                </emma:interpretation>
              </emma:one-of>
            </emma:emma>
          </inkml:annotationXML>
          <inkml:trace contextRef="#ctx0" brushRef="#br0" timeOffset="10658.2805">2732 927 332 0,'-4'61'126'0,"26"-29"-68"0,1 13-68 0,-14-25 20 0,0 8-13 16,5 9 2-16,-5-5-15 15,-4-8-6-15,-1-3 11 16,-4-5 5-16,0-4 7 0,0-4 2 16,0-4 1-16,-4-12-9 15,-1-8-4-15,1-8 2 16,4-9 4-16,-5 1 2 16,10-5 1-16,4-7 4 15,0-1 2-15,4 9 4 16,1 4 1-16,0 7-1 15,4 9 1-15,5 12-6 16,-5 4-3-16,9 12-4 16,-4 4 1-16,4 5 1 15,-4 3 0-15,-5 0-9 0,-4 0-2 16,-5 1 4-16,-9-1 3 16,-5-4 3-16,5-4 3 15,-4 1-1-15,4-9-1 16,0-8-4-16,9-4 0 15,0-8 2-15,0-13 1 16,0-27-2-16,0-9 0 16,1-4 2-16,-1 0 2 15,4 1 0-15,1-5-1 16,0 12 9-16,-1 17 4 16,1 11-4-16,4 21-3 0,0 16-1 15,-4 13-1-15,0 11-2 16,-1 4-2-16,1 1 1 15,-5 7-1-15,0 5 0 16,0-9 2-16,0-7 8 16,1-9 5-16,-1-8 6 15,4-4 2-15,1-16-4 16,0-12 1-16,8-4-11 16,1-8-3-16,-5-1-6 15,1-3-1-15,3 0-8 16,-3 3-2-16,-6 1-29 15,-4 12-14-15,0 4-27 16,-9 8-10-16,-4 8-22 16,-19 12-11-16,-9 24 63 15</inkml:trace>
          <inkml:trace contextRef="#ctx0" brushRef="#br0" timeOffset="10820.7523">3174 1457 288 0,'-18'65'107'0,"22"-28"-58"0,5 15-37 0,5-36 26 15,4-4-11-15,9-3-3 16,23-18-14-16,5-11-4 16,4-4-4-16,0-12 1 0,5-5 0 15,0-3-59-15,-9-25-26 16,-14 12-58 0</inkml:trace>
        </inkml:traceGroup>
      </inkml:traceGroup>
    </inkml:traceGroup>
    <inkml:traceGroup>
      <inkml:annotationXML>
        <emma:emma xmlns:emma="http://www.w3.org/2003/04/emma" version="1.0">
          <emma:interpretation id="{6C924D26-B34A-4A83-8C8E-F778F7B1B2C7}" emma:medium="tactile" emma:mode="ink">
            <msink:context xmlns:msink="http://schemas.microsoft.com/ink/2010/main" type="paragraph" rotatedBoundingBox="12299,11694 14629,10233 15199,11142 12869,12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2706D5-BDE4-48FA-9924-7EB2FF77145A}" emma:medium="tactile" emma:mode="ink">
              <msink:context xmlns:msink="http://schemas.microsoft.com/ink/2010/main" type="line" rotatedBoundingBox="12299,11694 14629,10233 15199,11142 12869,12603"/>
            </emma:interpretation>
          </emma:emma>
        </inkml:annotationXML>
        <inkml:traceGroup>
          <inkml:annotationXML>
            <emma:emma xmlns:emma="http://www.w3.org/2003/04/emma" version="1.0">
              <emma:interpretation id="{BBF5C0FE-9C91-4AE4-B952-BEB25634FBE6}" emma:medium="tactile" emma:mode="ink">
                <msink:context xmlns:msink="http://schemas.microsoft.com/ink/2010/main" type="inkWord" rotatedBoundingBox="12365,12045 13143,10993 13941,11583 13162,12635"/>
              </emma:interpretation>
              <emma:one-of disjunction-type="recognition" id="oneOf7">
                <emma:interpretation id="interp35" emma:lang="ko-KR" emma:confidence="0">
                  <emma:literal>저</emma:literal>
                </emma:interpretation>
                <emma:interpretation id="interp36" emma:lang="ko-KR" emma:confidence="0">
                  <emma:literal>처</emma:literal>
                </emma:interpretation>
                <emma:interpretation id="interp37" emma:lang="ko-KR" emma:confidence="0">
                  <emma:literal>괴</emma:literal>
                </emma:interpretation>
                <emma:interpretation id="interp38" emma:lang="ko-KR" emma:confidence="0">
                  <emma:literal>져</emma:literal>
                </emma:interpretation>
                <emma:interpretation id="interp39" emma:lang="ko-KR" emma:confidence="0">
                  <emma:literal>귀</emma:literal>
                </emma:interpretation>
              </emma:one-of>
            </emma:emma>
          </inkml:annotationXML>
          <inkml:trace contextRef="#ctx0" brushRef="#br0" timeOffset="12012.0005">114 4080 292 0,'-32'24'110'0,"28"-16"-60"0,4-8-54 16,0 0 18-16,9 0-10 16,5-8-3-16,-1-8 0 15,19-12-1-15,9-17 0 16,-4-4 0-16,-1 1 0 0,0-1 0 16,-4 1 0-16,0 7-3 15,-5 9 0-15,-4 8 2 16,-5 7 0-16,-4 17-2 15,-5 17 0-15,-4 11 2 16,-5 29 2-16,-9 7 0 16,-5 9-1-16,-9 24 1 15,-9 1-1-15,-9 15-3 16,-4-8 2-16,-1-8-12 0,5-16-7 16,9-16-9-16,-4-13-5 15,13-15-8-15,5-21-3 16,0-12 10-16,9-20 7 15,4-16 16-15,10-9 9 16,4-3 25-16,4-9 13 16,6 0 6-16,8 5 5 15,14 7-12-15,-9 9-5 16,0 8-15-16,4 7-6 16,1 5-5-16,-1 4-3 15,0 16 1-15,-4 9-1 16,0-1 0-16,-5 0 0 0,-4-4-11 15,-9 0-3 1,9-4-6-16,-14 0-1 0,-9-8 5 16,0 0 5-16,0 0 8 15,0-24 13 1,-5 4 4-16,1-4 7 16,4-1 1-16,0-3-9 15,0-8-3-15,4-1-4 16,5 1-1-16,10-21-3 15,-1 0-2-15,9 5-2 16,0-1 1-16,-4-4-1 16,0 1 0-16,-5 3 0 15,-4 9 0-15,-1 7 2 16,1 5 2-16,-5 8-3 0,0 7 0 16,0 5 5-16,1 12 5 15,-1 12 10-15,0 9 8 16,0 11-5-16,4 9-3 15,-3 11 0-15,3 13 0 16,1 4 1-16,4 4 0 16,0 12-5-16,-4 0-1 15,0-9-8-15,4-3-4 16,-4 0-1-16,-1-16 1 16,-4-9-10-16,0 1-31 15,-4-25-45 1,-10-32-49-1,1-12 17-15,-1-25 13 16</inkml:trace>
        </inkml:traceGroup>
        <inkml:traceGroup>
          <inkml:annotationXML>
            <emma:emma xmlns:emma="http://www.w3.org/2003/04/emma" version="1.0">
              <emma:interpretation id="{F61D9D45-2FFA-4AE1-AF10-B900D594DC32}" emma:medium="tactile" emma:mode="ink">
                <msink:context xmlns:msink="http://schemas.microsoft.com/ink/2010/main" type="inkWord" rotatedBoundingBox="13153,11222 14249,10580 14737,11412 13641,12055"/>
              </emma:interpretation>
              <emma:one-of disjunction-type="recognition" id="oneOf8">
                <emma:interpretation id="interp40" emma:lang="ko-KR" emma:confidence="0">
                  <emma:literal>장</emma:literal>
                </emma:interpretation>
                <emma:interpretation id="interp41" emma:lang="ko-KR" emma:confidence="0">
                  <emma:literal>창</emma:literal>
                </emma:interpretation>
                <emma:interpretation id="interp42" emma:lang="ko-KR" emma:confidence="0">
                  <emma:literal>랑</emma:literal>
                </emma:interpretation>
                <emma:interpretation id="interp43" emma:lang="ko-KR" emma:confidence="0">
                  <emma:literal>깡</emma:literal>
                </emma:interpretation>
                <emma:interpretation id="interp44" emma:lang="ko-KR" emma:confidence="0">
                  <emma:literal>쟝</emma:literal>
                </emma:interpretation>
              </emma:one-of>
            </emma:emma>
          </inkml:annotationXML>
          <inkml:trace contextRef="#ctx0" brushRef="#br0" timeOffset="13149.7961">925 3679 296 0,'-23'-4'112'0,"46"0"-60"0,-5 4-61 16,0-20 11 0,5 0-3-16,0-9 0 0,-1 1 1 15,1-8 1-15,0 7-1 0,-5 1 2 16,0 8-1-16,-4 3-1 15,0 5 1-15,-5 8 1 16,-5 12-3-16,-4 13 0 16,-4 7 1-16,-5 25 0 15,-5 7-3-15,-4 1 0 16,-10 16-16-16,-8-4-5 16,0-5-10-16,-1-7-2 15,5-8-2-15,0-13-2 16,5-7 12-16,4-13 6 0,5-8 13 15,9-12 8 1,0-8 14-16,4-4 7 0,10-13 9 16,4-7 5-16,5 4-1 15,8-1 2-15,1 1-13 16,9 4-3-16,-5 4-11 16,5 7-3-16,0 5-3 15,0 4 1-15,0 4-2 16,-5 0-1-16,-4 0-15 15,0-4-7-15,-5 0-11 16,-4 0-3-16,-1-4-4 16,1-8-1-16,-5 0 12 15,-4-9 5-15,-1-19 20 16,-4-1 12-16,0-3 23 16,-4-5 13-16,-1-3-1 15,0-1 1-15,5 0-7 0,0 13 0 16,0 7-12-16,5 9-3 15,0 8-13-15,4 16-5 16,9 12-3-16,0 8-1 16,5 4 0-16,0 4 2 15,-1 5-3-15,-3-1 0 16,3 0 1-16,-8-3 0 16,0-5 0-16,-5-4 0 15,0-4 0-15,0-4 2 16,5-4-1-16,-1-4-1 0,6-8 5 15,3-8 1-15,6-4-2 16,-1-8-3 0,9-9 0-16,1-7 1 15,-5 7-1-15,0 1-1 0,-5 8-10 16,-4 3-6-16,-5 9-12 16,0 4-5-16,-9 8 11 15,-4 16 5-15,-5 12 6 16,-9 9 5-16,-1 7 3 15,-12 17 2-15,-10 8 7 16,0 11 6-16,0 5 5 16,5 12 2-16,4-8 3 15,5 0 1-15,4-12-4 16,5-8 1-16,9-12-9 16,5-13-2-16,13-8-5 15,5-11-1-15,-1-13 3 0,6-12 1 16,-6-8 1-16,6-13 2 15,-5-11-3-15,-5-13 1 16,-5 5-1-16,-4 3 1 16,-9 1 2-16,-9 3 4 15,0 5-8-15,-13 4-1 16,-15-1-3-16,1 9-2 16,-1 8-2-16,-4 8 1 15,0 4-6-15,9 8-3 16,-4 0-21-16,4 0-10 15,9-4-29-15,14 0-11 0,5-8-41 16,13-4-19 0,0-8 70-16</inkml:trace>
        </inkml:traceGroup>
        <inkml:traceGroup>
          <inkml:annotationXML>
            <emma:emma xmlns:emma="http://www.w3.org/2003/04/emma" version="1.0">
              <emma:interpretation id="{514EDFEA-1A3E-4F9C-AD37-56B9BEB7FB87}" emma:medium="tactile" emma:mode="ink">
                <msink:context xmlns:msink="http://schemas.microsoft.com/ink/2010/main" type="inkWord" rotatedBoundingBox="14650,10254 15138,11191 14821,11356 14333,10420"/>
              </emma:interpretation>
              <emma:one-of disjunction-type="recognition" id="oneOf9">
                <emma:interpretation id="interp45" emma:lang="ko-KR" emma:confidence="0">
                  <emma:literal>?</emma:literal>
                </emma:interpretation>
                <emma:interpretation id="interp46" emma:lang="ko-KR" emma:confidence="0">
                  <emma:literal>!</emma:literal>
                </emma:interpretation>
                <emma:interpretation id="interp47" emma:lang="ko-KR" emma:confidence="0">
                  <emma:literal>〈</emma:literal>
                </emma:interpretation>
                <emma:interpretation id="interp48" emma:lang="ko-KR" emma:confidence="0">
                  <emma:literal>수</emma:literal>
                </emma:interpretation>
                <emma:interpretation id="interp49" emma:lang="ko-KR" emma:confidence="0">
                  <emma:literal>극</emma:literal>
                </emma:interpretation>
              </emma:one-of>
            </emma:emma>
          </inkml:annotationXML>
          <inkml:trace contextRef="#ctx0" brushRef="#br0" timeOffset="13587.4437">1985 2817 348 0,'-95'12'132'0,"86"-4"-72"0,0-4-66 0,9-4 22 16,0 0-15-16,0 0 0 15,4-4-3-15,5-4 0 16,5-8 2-16,0 0 0 0,8 0 0 16,10 0-3-16,0 3 0 15,0 5-1-15,-5 8 3 16,1 4 2-16,-10 13 2 16,-4 7-1-16,-5 12-2 15,-9 17 9-15,-5-1 6 16,-13 9-1-16,-9 0 2 15,4 4-5-15,5-13-1 0,-1-3-6 16,6-9-3-16,4-7-5 16,4-9 0-16,14-4-18 15,9-8-6-15,5-8-36 16,4-4-14-16,1-12-56 16,-1-12-27-1,-4 0 83-15</inkml:trace>
          <inkml:trace contextRef="#ctx0" brushRef="#br0" timeOffset="13738.6079">2432 3453 348 0,'-19'32'132'0,"19"-8"-72"0,5 0-59 16,0 1 25-16,-1 3-18 15,5 0-4-15,0-3-43 16,-4-5-19-16,-1 0-89 0,1 0-40 15</inkml:trace>
        </inkml:traceGroup>
      </inkml:traceGroup>
    </inkml:traceGroup>
    <inkml:traceGroup>
      <inkml:annotationXML>
        <emma:emma xmlns:emma="http://www.w3.org/2003/04/emma" version="1.0">
          <emma:interpretation id="{2CD318FB-A1AA-4F34-81A8-AA021040F5DA}" emma:medium="tactile" emma:mode="ink">
            <msink:context xmlns:msink="http://schemas.microsoft.com/ink/2010/main" type="paragraph" rotatedBoundingBox="12683,13632 17067,11696 17552,12795 13168,14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F9F902-A2D5-428A-AD2B-43EF5DAB9034}" emma:medium="tactile" emma:mode="ink">
              <msink:context xmlns:msink="http://schemas.microsoft.com/ink/2010/main" type="line" rotatedBoundingBox="12683,13632 17067,11696 17552,12795 13168,14731"/>
            </emma:interpretation>
          </emma:emma>
        </inkml:annotationXML>
        <inkml:traceGroup>
          <inkml:annotationXML>
            <emma:emma xmlns:emma="http://www.w3.org/2003/04/emma" version="1.0">
              <emma:interpretation id="{540C3F4E-C5C7-4D9F-86CC-93EEAE0D10DD}" emma:medium="tactile" emma:mode="ink">
                <msink:context xmlns:msink="http://schemas.microsoft.com/ink/2010/main" type="inkWord" rotatedBoundingBox="13402,13364 13923,14240 13210,14663 12690,13788"/>
              </emma:interpretation>
              <emma:one-of disjunction-type="recognition" id="oneOf10">
                <emma:interpretation id="interp50" emma:lang="ko-KR" emma:confidence="0">
                  <emma:literal>본</emma:literal>
                </emma:interpretation>
                <emma:interpretation id="interp51" emma:lang="ko-KR" emma:confidence="0">
                  <emma:literal>보</emma:literal>
                </emma:interpretation>
                <emma:interpretation id="interp52" emma:lang="ko-KR" emma:confidence="0">
                  <emma:literal>모</emma:literal>
                </emma:interpretation>
                <emma:interpretation id="interp53" emma:lang="ko-KR" emma:confidence="0">
                  <emma:literal>문</emma:literal>
                </emma:interpretation>
                <emma:interpretation id="interp54" emma:lang="ko-KR" emma:confidence="0">
                  <emma:literal>안</emma:literal>
                </emma:interpretation>
              </emma:one-of>
            </emma:emma>
          </inkml:annotationXML>
          <inkml:trace contextRef="#ctx0" brushRef="#br0" timeOffset="23301.125">424 6176 168 0,'-41'24'66'0,"27"-11"-36"0,-9 3-11 0,19-8 23 16,-10 4-10-16,1-4-3 16,3 0-11-16,1 0-1 15,0-4-6 1,14-8-6-16,4-4-3 0,5-8 1 0,4-8-4 15,5-5 0-15,4 1 1 16,5-8 2-16,0-13-8 16,-1 9-3-16,15 3 2 15,-10 9 4-15,-4 8 2 16,-4 7 1-16,-6 9-3 16,-8 4 2-16,0 21 3 15,-5 11 1-15,-9 13-1 16,-9 7-2-16,-14 9 1 15,0 12 1-15,-4 0-1 16,0 12 2-16,-5-5-29 16,0-7-9-16,0-8-36 15,5-12-54 1,-1-13 29-16</inkml:trace>
          <inkml:trace contextRef="#ctx0" brushRef="#br0" timeOffset="23704.2891">356 6646 160 0,'13'-45'60'0,"1"37"-32"0,13-4-15 0,-13 8 17 16,4 0-11-16,5 4-1 16,13 0-10-16,5 0-3 15,0 4-3-15,-4 0-2 0,-1 0 3 16,-9 0 0-16,-4 4 3 16,0-4-3-16,-9 0-2 15,-1-4-14-15,-4 0-4 16,-4-4 0-16,-5 0 0 15,0-8 1-15,0-8 2 0,0-5 8 16,4-11 3-16,1-9 5 16,4 1 1-16,0-1-4 15,5-3 1-15,-1 3 6 16,1 5 4-16,0 3 6 16,9 9 2-16,-5 0-3 15,9 12-1-15,-4 3-2 16,-5 5 2-16,0 4-1 15,-4 8 2-15,0 8-10 16,-5 9-3-16,0 3 4 16,-5 4 6-16,1 21-8 15,-1-1-5-15,1-3-2 16,-5-1 2-16,0-7-33 16,-5-5-12-16,-8 1-59 15</inkml:trace>
          <inkml:trace contextRef="#ctx0" brushRef="#br0" timeOffset="23917.48">715 6811 176 0,'0'13'68'0,"14"-1"-36"0,-5 8-18 0,0-8 20 16,5 0-8-16,9 0-3 15,-1 1-2-15,10-5 1 16,5-4-12-16,-1-4-1 0,5-4 1 15,0-8-6-15,0-9-2 0,0-7-4 16,0-21-1-16,4-3-58 16,1-5-24-16,-10-12-21 15</inkml:trace>
        </inkml:traceGroup>
        <inkml:traceGroup>
          <inkml:annotationXML>
            <emma:emma xmlns:emma="http://www.w3.org/2003/04/emma" version="1.0">
              <emma:interpretation id="{A102345E-A7D2-4C49-BBFA-E09CF8C93377}" emma:medium="tactile" emma:mode="ink">
                <msink:context xmlns:msink="http://schemas.microsoft.com/ink/2010/main" type="inkWord" rotatedBoundingBox="13634,13351 14611,12946 14908,13662 13930,14067"/>
              </emma:interpretation>
              <emma:one-of disjunction-type="recognition" id="oneOf11">
                <emma:interpretation id="interp55" emma:lang="ko-KR" emma:confidence="0">
                  <emma:literal>채</emma:literal>
                </emma:interpretation>
                <emma:interpretation id="interp56" emma:lang="ko-KR" emma:confidence="0">
                  <emma:literal>쳐</emma:literal>
                </emma:interpretation>
                <emma:interpretation id="interp57" emma:lang="ko-KR" emma:confidence="0">
                  <emma:literal>체</emma:literal>
                </emma:interpretation>
                <emma:interpretation id="interp58" emma:lang="ko-KR" emma:confidence="0">
                  <emma:literal>처</emma:literal>
                </emma:interpretation>
                <emma:interpretation id="interp59" emma:lang="ko-KR" emma:confidence="0">
                  <emma:literal>쳬</emma:literal>
                </emma:interpretation>
              </emma:one-of>
            </emma:emma>
          </inkml:annotationXML>
          <inkml:trace contextRef="#ctx0" brushRef="#br0" timeOffset="24907.0257">1284 5711 296 0,'-36'44'112'0,"36"-40"-60"0,4 12-61 16,1-3 20-16,9-1-19 16,8 0-4-16,-3 0-34 0,-1 0-15 15,-4 0-8-15,-5 5-1 16,0-1 30-16,0 8 16 15,-9-4 19-15,0 9 9 16,0-1 36-16,-14-4 16 16,19-8-4-16,4-4-3 15,-5-3-13-15,5-9-5 16,5-9-17-16,4-15-4 0,1-4 0 16,3-9-6-16,1 1-2 15,0 8-1-15,-5-1 1 16,-4 9-1-16,-1 8-1 15,-3 12 1-15,-6 16-1 16,-4 17 0-16,-4 15 2 16,-6 13-1-16,-3 4-1 0,-5 11-2 15,-10 1-1-15,5-4-7 16,-4-12-2-16,0-8 0 16,-1-13 0-16,1-16 2 15,9-8 4-15,13-11 1 16,15-18 0-16,3-11 10 15,5-8 6-15,1-1 6 16,3-7 2-16,1 7-6 16,0 5 0-16,0 8-4 15,-1 8 0-15,6 8-5 16,-5 4-3-16,-5 8 0 16,-5 0-1-16,1 0 2 15,-5 0 1-15,0 0-1 0,-4 0-2 16,-5-8-4-16,0 0-2 15,4-4 0-15,1-4 2 16,-1-12-1-16,1-4 4 16,9-9 0-16,-1-7 3 15,-4-9-1-15,5 5-1 16,-5 7-2-16,0 5 1 16,0 12 1-16,1 3 0 15,-1 13 2-15,4 13 3 16,1 11 0-16,0 4 0 15,-5 4-3-15,0 1 1 0,0-1-2 16,0 0-1-16,0-3-10 16,0-5-6-16,0-4-17 15,-4-12-6-15,-1-8 3 16,1-8 2-16,4-8 8 16,0-25 3-16,0-7 14 15,0-5 7-15,1-8 19 16,-1-4 10-16,4 5 12 15,10 3 8-15,-5 8-5 16,10 9-1-16,-6 11-14 16,1 13-5-16,0 8-10 15,0 12-3-15,-1 20-1 16,-3 13 0-16,-6 15 0 16,1 1 0-16,0 11-2 0,-1 5-1 15,-4 0-3-15,0-8-2 16,1-5-4-16,-1-3-2 15,-5-13-28-15,-4-7-13 16,5-9-19-16,-5-8-10 16,4-16-35-1</inkml:trace>
        </inkml:traceGroup>
        <inkml:traceGroup>
          <inkml:annotationXML>
            <emma:emma xmlns:emma="http://www.w3.org/2003/04/emma" version="1.0">
              <emma:interpretation id="{32A91455-1CD0-480A-87A1-5D0A7D04622F}" emma:medium="tactile" emma:mode="ink">
                <msink:context xmlns:msink="http://schemas.microsoft.com/ink/2010/main" type="inkWord" rotatedBoundingBox="14949,12421 15996,13082 15549,13789 14502,13128"/>
              </emma:interpretation>
              <emma:one-of disjunction-type="recognition" id="oneOf12">
                <emma:interpretation id="interp60" emma:lang="ko-KR" emma:confidence="0">
                  <emma:literal>적</emma:literal>
                </emma:interpretation>
                <emma:interpretation id="interp61" emma:lang="ko-KR" emma:confidence="0">
                  <emma:literal>직</emma:literal>
                </emma:interpretation>
                <emma:interpretation id="interp62" emma:lang="ko-KR" emma:confidence="0">
                  <emma:literal>석</emma:literal>
                </emma:interpretation>
                <emma:interpretation id="interp63" emma:lang="ko-KR" emma:confidence="0">
                  <emma:literal>점</emma:literal>
                </emma:interpretation>
                <emma:interpretation id="interp64" emma:lang="ko-KR" emma:confidence="0">
                  <emma:literal>작</emma:literal>
                </emma:interpretation>
              </emma:one-of>
            </emma:emma>
          </inkml:annotationXML>
          <inkml:trace contextRef="#ctx0" brushRef="#br0" timeOffset="25806.8648">2158 5387 264 0,'-27'-24'99'0,"18"20"-54"0,-9 0-28 0,4 0 27 0,14 4-19 16,0 0-6-1,0-5-11-15,0-3-6 16,5-8-4-16,4-4 1 0,5 0 1 16,4-9 0-16,4 1 0 15,-3 0 0-15,-1 3 0 16,0 9 0-16,0 8 0 15,5 8-3 1,-5 8 2-16,-4 13 1 16,-14 19 0-16,-5 9 0 15,-4 11 2-15,0 1 1 16,-4 12 1-16,-6-4-7 16,1-9-2-16,0-7-7 15,0-9 0-15,4-11 1 16,9-25-4-16,5-20 4 15,10-13 3-15,3-3 5 16,5-8 2-16,1 3 1 16,8 5 2-16,5 4 3 15,-5 4 2-15,0 3 3 16,-4 9-5-16,0 4-3 16,0 8 1-16,-5 4 0 15,0 0-1-15,-4 1-2 16,0-1 3-16,-5-4 0 15,0 0-4-15,0-8 1 16,-5-8-2-16,5-5 0 0,1-3 2 16,3-4 0-16,1-9 0 15,0-7 0-15,8-1 4 16,-3 1 5-16,-1 4-3 16,5-1-1-16,-1 5 2 15,6 8 2-15,-6 3-2 16,1 5 1-16,-5 8-3 15,1 4 0-15,-6 8-3 16,1 8-2-16,0 8 3 16,-5 5 0-16,0 3-21 15,-9 8-10-15,0 9-13 16,-5 3-2-16,-13 5 12 16,-9 8 8-16,-1 8 14 15,6-9 5-15,3-3 17 16,1 0 6-16,5-13 13 15,3-11 4-15,6-9-14 0,4-8-8 16,4-8-2-16,10-12-1 16,13-8-5-16,1-12-4 15,4-9-1-15,-1 1 1 16,6 4-3-16,-5 3 0 16,4 1 1-16,-4 16 0 15,-5 16 0-15,-4 20 2 16,0 5-1-16,-5 7 2 15,-4 13-2-15,-10 7 2 16,1 1-4-16,-5-4-2 16,0-9-31-16,0-11-13 0,4-13-47 15,1-16-17-15,13-24 14 16</inkml:trace>
        </inkml:traceGroup>
        <inkml:traceGroup>
          <inkml:annotationXML>
            <emma:emma xmlns:emma="http://www.w3.org/2003/04/emma" version="1.0">
              <emma:interpretation id="{A1B92824-5289-495C-9951-C46623B07B20}" emma:medium="tactile" emma:mode="ink">
                <msink:context xmlns:msink="http://schemas.microsoft.com/ink/2010/main" type="inkWord" rotatedBoundingBox="15686,13534 15885,12337 16424,12427 16225,13624"/>
              </emma:interpretation>
              <emma:one-of disjunction-type="recognition" id="oneOf13">
                <emma:interpretation id="interp65" emma:lang="ko-KR" emma:confidence="0">
                  <emma:literal>으</emma:literal>
                </emma:interpretation>
                <emma:interpretation id="interp66" emma:lang="ko-KR" emma:confidence="0">
                  <emma:literal>스</emma:literal>
                </emma:interpretation>
                <emma:interpretation id="interp67" emma:lang="ko-KR" emma:confidence="0">
                  <emma:literal>르</emma:literal>
                </emma:interpretation>
                <emma:interpretation id="interp68" emma:lang="ko-KR" emma:confidence="0">
                  <emma:literal>드</emma:literal>
                </emma:interpretation>
                <emma:interpretation id="interp6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26108.3121">3492 4849 264 0,'-4'-29'101'0,"-1"29"-54"0,-22 0-35 15,18 8 24-15,-9 5-21 16,0 11-8-16,-10 29-5 16,-4 11-2-16,0-3 0 15,1 16 4-15,3-12 5 0,10-9 6 16,4-11 3-16,10-13-12 15,8-12-3-15,5-12-2 0,10-16 1 16,-1-16-1-16,9-8 2 16,10-9-2-16,-5-7 2 15,-5-5-2-15,-9 0-1 16,-4 5-6-16,-14 3-1 16,-5 9-26-16,-8 4-8 15,-1 11-39-15,-4 13-16 16,-1 24-9-1</inkml:trace>
          <inkml:trace contextRef="#ctx0" brushRef="#br0" timeOffset="26302.9754">3160 5901 296 0,'-4'28'112'0,"8"5"-60"0,10 3-43 15,-1-36 27-15,6-16-18 16,8-4-4-16,14-13-9 15,14-7-2-15,4-25-1 16,0-8-4-16,-4-4 1 0,8-20-12 16,-4 12-5-16,1 4-36 15,-6-12-16-15,1-4-56 16</inkml:trace>
        </inkml:traceGroup>
        <inkml:traceGroup>
          <inkml:annotationXML>
            <emma:emma xmlns:emma="http://www.w3.org/2003/04/emma" version="1.0">
              <emma:interpretation id="{A650CEC6-DD99-47CC-B3D2-00240DE9C810}" emma:medium="tactile" emma:mode="ink">
                <msink:context xmlns:msink="http://schemas.microsoft.com/ink/2010/main" type="inkWord" rotatedBoundingBox="16708,11809 17445,12548 17039,12953 16302,12214"/>
              </emma:interpretation>
              <emma:one-of disjunction-type="recognition" id="oneOf14">
                <emma:interpretation id="interp70" emma:lang="ko-KR" emma:confidence="0">
                  <emma:literal>노</emma:literal>
                </emma:interpretation>
                <emma:interpretation id="interp71" emma:lang="ko-KR" emma:confidence="0">
                  <emma:literal>L</emma:literal>
                </emma:interpretation>
                <emma:interpretation id="interp72" emma:lang="ko-KR" emma:confidence="0">
                  <emma:literal>{</emma:literal>
                </emma:interpretation>
                <emma:interpretation id="interp73" emma:lang="ko-KR" emma:confidence="0">
                  <emma:literal>도</emma:literal>
                </emma:interpretation>
                <emma:interpretation id="interp7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26766.5513">3939 4476 324 0,'-37'17'123'0,"33"-1"-66"0,-1-8-53 0,5 0 24 16,5-4-18-16,4 4-6 15,0 8-2-15,5-4-2 16,-1 1 0-16,1-1-3 0,-5 8 0 15,0 0 2-15,0 4 2 16,-4 5 0-16,-5 7 2 16,0 1-2-16,0-5-1 15,0 0 1-15,4-7-1 0,1-5-3 16,4-4 2-16,5-8 1 16,8-4 2-16,10-4-1 15,0-4 2-15,0 4-4 16,0 0 0-16,-5 8-1 15,-4 8 0-15,-5 13 2 16,-4 7 2-16,-5 1-1 16,0 3-1-16,-4 5 1 15,-1-1-1-15,5 1 11 16,5-5 7-16,4-7-3 16,5-9 0-16,13-8-7 15,5-16 0-15,9-12-3 16,10-12 2-16,17-17-6 15,-4-7-1-15,-5-9-64 16,-4-4-27-16,-10 0-66 16</inkml:trace>
        </inkml:traceGroup>
      </inkml:traceGroup>
    </inkml:traceGroup>
    <inkml:traceGroup>
      <inkml:annotationXML>
        <emma:emma xmlns:emma="http://www.w3.org/2003/04/emma" version="1.0">
          <emma:interpretation id="{A72F9C2E-0694-4BE5-B773-86603E46DBF3}" emma:medium="tactile" emma:mode="ink">
            <msink:context xmlns:msink="http://schemas.microsoft.com/ink/2010/main" type="paragraph" rotatedBoundingBox="13163,14734 19814,11881 20709,13967 14058,16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00FDF5-DE9B-4D66-A19B-40F65C0FBDE1}" emma:medium="tactile" emma:mode="ink">
              <msink:context xmlns:msink="http://schemas.microsoft.com/ink/2010/main" type="line" rotatedBoundingBox="13163,14734 19814,11881 20709,13967 14058,16820"/>
            </emma:interpretation>
          </emma:emma>
        </inkml:annotationXML>
        <inkml:traceGroup>
          <inkml:annotationXML>
            <emma:emma xmlns:emma="http://www.w3.org/2003/04/emma" version="1.0">
              <emma:interpretation id="{081B33AB-7229-43E8-BB78-7A17BF569E31}" emma:medium="tactile" emma:mode="ink">
                <msink:context xmlns:msink="http://schemas.microsoft.com/ink/2010/main" type="inkWord" rotatedBoundingBox="13581,15864 14518,15071 14810,15415 13873,16209">
                  <msink:destinationLink direction="with" ref="{F96B1D42-6E1E-4A4E-8A20-725D301C4399}"/>
                </msink:context>
              </emma:interpretation>
              <emma:one-of disjunction-type="recognition" id="oneOf15">
                <emma:interpretation id="interp75" emma:lang="ko-KR" emma:confidence="0">
                  <emma:literal>m</emma:literal>
                </emma:interpretation>
                <emma:interpretation id="interp76" emma:lang="ko-KR" emma:confidence="0">
                  <emma:literal>n</emma:literal>
                </emma:interpretation>
                <emma:interpretation id="interp77" emma:lang="ko-KR" emma:confidence="0">
                  <emma:literal>머</emma:literal>
                </emma:interpretation>
                <emma:interpretation id="interp78" emma:lang="ko-KR" emma:confidence="0">
                  <emma:literal>세</emma:literal>
                </emma:interpretation>
                <emma:interpretation id="interp7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27701.2941">1243 8386 288 0,'-68'69'110'0,"54"-53"-60"0,1-8-50 0,8-8 23 16,5-4-15-16,0 0-4 15,9-37-6-15,5-3-1 16,9-13 2-16,18-8 0 0,0-7 1 16,0 7 0-16,0 0 0 15,4 8 0-15,-8 13 0 16,-1 7-3-16,0 13 0 0,-4 12 6 16,5 12 5-1,-10 8 0-15,-4 8 3 0,-5 29-4 16,-4 3-2-16,-14 1-5 15,0-1 0-15,-14 1 0 16,0-8 0-16,5-1-16 16,-4-8-6-16,3-3 2 15,-3-9 1-15,4-12 9 16,0-12 4-16,4-4 8 16,1-8 4-16,4-5 5 15,0-7 6-15,9-12-5 16,9-13 1-16,9-4-4 15,0-3 2-15,1-5-4 16,4-8-2-16,4 8-2 16,0 1 0-16,1 3-2 0,-5 16 2 15,-5 9-2-15,-4 8-1 16,4 11 1-16,-4 13 1 16,9 8 3-16,-5 9 4 15,-4 11-4-15,0 12-1 16,-5 5-2-16,-4-1-2 15,-1 9 1-15,1-9-1 16,0 5-5-16,-10-9 1 16,1-7-27-16,-1-5-11 15,-4-24-72 1,0-12 9 0,0-13-19-16,0-19 48 15</inkml:trace>
        </inkml:traceGroup>
        <inkml:traceGroup>
          <inkml:annotationXML>
            <emma:emma xmlns:emma="http://www.w3.org/2003/04/emma" version="1.0">
              <emma:interpretation id="{088D6E20-F073-4B75-9CE0-BA999278D8CF}" emma:medium="tactile" emma:mode="ink">
                <msink:context xmlns:msink="http://schemas.microsoft.com/ink/2010/main" type="inkWord" rotatedBoundingBox="14361,14838 15342,13803 16499,14900 15518,15935">
                  <msink:destinationLink direction="with" ref="{F96B1D42-6E1E-4A4E-8A20-725D301C4399}"/>
                </msink:context>
              </emma:interpretation>
              <emma:one-of disjunction-type="recognition" id="oneOf16">
                <emma:interpretation id="interp80" emma:lang="ko-KR" emma:confidence="0">
                  <emma:literal>벼</emma:literal>
                </emma:interpretation>
                <emma:interpretation id="interp81" emma:lang="ko-KR" emma:confidence="0">
                  <emma:literal>걔</emma:literal>
                </emma:interpretation>
                <emma:interpretation id="interp82" emma:lang="ko-KR" emma:confidence="0">
                  <emma:literal>껴</emma:literal>
                </emma:interpretation>
                <emma:interpretation id="interp83" emma:lang="ko-KR" emma:confidence="0">
                  <emma:literal>뻐</emma:literal>
                </emma:interpretation>
                <emma:interpretation id="interp84" emma:lang="ko-KR" emma:confidence="0">
                  <emma:literal>꼐</emma:literal>
                </emma:interpretation>
              </emma:one-of>
            </emma:emma>
          </inkml:annotationXML>
          <inkml:trace contextRef="#ctx0" brushRef="#br0" timeOffset="28105.0026">2172 7155 280 0,'5'-36'104'0,"-1"24"-56"0,5 8-36 16,-9 4 26-16,9 4-13 15,1 0-3-15,-1 8-6 16,4 4-2-16,1 13-8 16,9 23 0-16,4 5 1 0,0 4-1 15,1 3 1-15,-1 17-4 16,0-4-2-16,-4-4 0 15,0-8 1-15,-5 0 1 16,0-9 1-16,-4 1-2 16,-5-21-2-16,-4 1-35 15,-1-17-16-15,-4-4-29 0,-4-28-64 32,-6-12 14-32,1-5 54 15,0-11 85-15,0-13 42 16,0 9 23-16,0-1 5 15,0 9 56 17,9-13-70-32,4 5-28 15,6 3-20-15,-1-7-9 16,4-5-9-16,1 5-1 16,4 3 0-16,-4 1-23 0,-1 7-11 0,1 1-43 15,-5-9-17-15,0-3-18 16</inkml:trace>
          <inkml:trace contextRef="#ctx0" brushRef="#br0" timeOffset="28466.122">2482 6589 232 0,'-18'-12'88'0,"13"28"-48"0,0-12-16 15,5 0 27-15,0-4-17 0,0 16-7 16,0-4-10-16,5 13-1 16,4 3-9-16,5 8 0 0,4 9 3 15,9 3 7-15,1 25 4 16,13 8-8-16,4 20-3 15,1 1-4-15,-1 3-1 16,-8 8-3-16,4-4-2 16,-10-3 1-16,-3-1 1 15,-6-8-19-15,-3-20-8 16,-6-12-36-16,1-17-16 16,-5-36-151-1,-9-24 102-15</inkml:trace>
          <inkml:trace contextRef="#ctx0" brushRef="#br0" timeOffset="28913.4994">2946 6953 356 0,'-9'8'134'0,"4"-8"-72"0,1 0-70 15,4 0 23-15,0 0-14 16,9-4-3-16,0 0 3 15,0-8 3-15,9 0-1 16,1-4-4-16,3-1-2 0,1 1 2 16,-5 4 0-16,1 0-2 15,-6 8 2-15,1 4 5 16,-5 12 2-16,0 8-7 0,-4 25-1 16,-5 3-7-16,-14 9-1 15,0 20-15-15,-13 8-4 16,4 0-18-16,-4-8-6 15,4-12-11-15,0-17-5 16,5-11 5 0,5-9-1-16,3-12 34 15,10-16 33-15,10-8 17 16,-1-8 16-16,13-4 6 16,10-13-5-16,0-7 1 15,5-1-8-15,-1 9-1 0,0 0-15 16,1-1 1-16,-1 5 2 0,5 4-8 15,5-5-2-15,-10 9-24 16,-8 0-8-16,-6-1-135 31,-17-15 64-31</inkml:trace>
          <inkml:trace contextRef="#ctx0" brushRef="#br0" timeOffset="29140.601">3278 6844 216 0,'-22'-45'82'0,"8"25"-44"0,0-4-5 16,10 12 33-16,4 0-21 15,0-1-5-15,0 5-20 16,4 0-7-16,1 4-8 16,4 12-2-16,5 8 3 0,4 9 1 15,0 11 1-15,9 9 2 16,10 15 1-16,-1 9 3 16,1 16 2-16,-1 8-9 0,1-4-2 15,-10-20-3-15,5 20 1 16,-5-8-31-16,-9-12-13 15,0-17-41-15,-4-11-18 16,0-25-35 0</inkml:trace>
        </inkml:traceGroup>
        <inkml:traceGroup>
          <inkml:annotationXML>
            <emma:emma xmlns:emma="http://www.w3.org/2003/04/emma" version="1.0">
              <emma:interpretation id="{683B63CF-5862-4631-9D4E-5C1A70BEEBED}" emma:medium="tactile" emma:mode="ink">
                <msink:context xmlns:msink="http://schemas.microsoft.com/ink/2010/main" type="inkWord" rotatedBoundingBox="16783,13675 16884,14740 16297,14795 16196,13731">
                  <msink:destinationLink direction="with" ref="{F96B1D42-6E1E-4A4E-8A20-725D301C4399}"/>
                </msink:context>
              </emma:interpretation>
              <emma:one-of disjunction-type="recognition" id="oneOf17">
                <emma:interpretation id="interp85" emma:lang="ko-KR" emma:confidence="0">
                  <emma:literal>고</emma:literal>
                </emma:interpretation>
                <emma:interpretation id="interp86" emma:lang="ko-KR" emma:confidence="0">
                  <emma:literal>‘</emma:literal>
                </emma:interpretation>
                <emma:interpretation id="interp87" emma:lang="ko-KR" emma:confidence="0">
                  <emma:literal>교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29381.0113">3788 6188 352 0,'-4'-8'132'0,"4"4"-72"0,4 0-68 16,1 4 23-16,-1-4-14 15,6 4-3-15,-1 0 1 16,4 0 2-16,1 4 0 16,0 4-3-16,-1 4-1 0,-4 4-16 15,1 1-7-15,-10 11-25 16,0 12-7-16,-5 1-34 15,-4 8-45 1,0-5 43-16</inkml:trace>
          <inkml:trace contextRef="#ctx0" brushRef="#br0" timeOffset="29679.8082">3679 6727 260 0,'-4'24'99'0,"31"-20"-54"0,-13 4-35 0,-1-4 25 16,1 0-8-1,4 0-1-15,9 0-12 0,1 0-6 16,4 0-5-16,-1 0 0 15,1 4 0-15,-4 4-1 0,-6 5 1 16,-3 3-18-16,-10 4-6 16,-14 21-23-16,-4-1-10 15,-9 1 9-15,0-1 4 16,-1 1 26-16,1-9 13 16,0-3 34-16,4-5 16 15,5-8-2-15,5-4-2 16,4-8-21-16,9-12-9 15,9-12-6-15,9-8-1 0,5-25-11 16,18-7-4-16,0-17-45 16,5-12-17-16,0-4-51 15,-5-4-25 1,4-17 73-16</inkml:trace>
        </inkml:traceGroup>
        <inkml:traceGroup>
          <inkml:annotationXML>
            <emma:emma xmlns:emma="http://www.w3.org/2003/04/emma" version="1.0">
              <emma:interpretation id="{CA58B66A-5B67-4305-B9AC-7F86514F9AFA}" emma:medium="tactile" emma:mode="ink">
                <msink:context xmlns:msink="http://schemas.microsoft.com/ink/2010/main" type="inkWord" rotatedBoundingBox="17243,13026 17668,14155 17129,14357 16705,13228">
                  <msink:destinationLink direction="with" ref="{F96B1D42-6E1E-4A4E-8A20-725D301C4399}"/>
                </msink:context>
              </emma:interpretation>
              <emma:one-of disjunction-type="recognition" id="oneOf18">
                <emma:interpretation id="interp90" emma:lang="ko-KR" emma:confidence="0">
                  <emma:literal>일</emma:literal>
                </emma:interpretation>
                <emma:interpretation id="interp91" emma:lang="ko-KR" emma:confidence="0">
                  <emma:literal>잇</emma:literal>
                </emma:interpretation>
                <emma:interpretation id="interp92" emma:lang="ko-KR" emma:confidence="0">
                  <emma:literal>인</emma:literal>
                </emma:interpretation>
                <emma:interpretation id="interp93" emma:lang="ko-KR" emma:confidence="0">
                  <emma:literal>임</emma:literal>
                </emma:interpretation>
                <emma:interpretation id="interp94" emma:lang="ko-KR" emma:confidence="0">
                  <emma:literal>엿</emma:literal>
                </emma:interpretation>
              </emma:one-of>
            </emma:emma>
          </inkml:annotationXML>
          <inkml:trace contextRef="#ctx0" brushRef="#br0" timeOffset="29952.1794">4558 5873 288 0,'-9'-4'110'0,"4"12"-60"0,-4 8-45 16,5 4 24-16,-6 12-16 16,-8 5-2-16,0 7-5 15,-9 9 1-15,4 4-4 16,0-1 11-16,9-3 6 0,1-9-2 16,8-11 0-16,5-9-13 0,9-4-2 15,0-20-3-15,10-16 0 16,-6 0 0-16,1-4 0 15,0-5 2-15,-5-3 1 16,0 0-1-16,-5-1 1 16,-13 1 0-16,0-4 1 15,-9-9-27-15,-5 1-11 16,5 3-36-16,-5-3-16 16,0-1-47-1</inkml:trace>
          <inkml:trace contextRef="#ctx0" brushRef="#br0" timeOffset="30431.3779">4462 5557 308 0,'28'28'115'0,"-15"13"-62"0,10 28-49 16,-9-45 24-16,8 0-18 16,10 8-6-16,0-3-5 15,9-1 0-15,5 9 1 16,-10-5-20-16,0 4-7 0,-8-3 9 15,-10-5 5-15,-4-4 4 16,-1 1 3-16,-4 3-7 16,-9 0-2-16,0 9 8 15,-22-5 6-15,-6 25 1 16,1-5 0-16,-5 9 9 16,0-4 4-16,5 3-4 15,4 1-3-15,0-12-1 16,10-9 1-16,-1-12-1 0,10-7 2 15,4-17-4-15,9-16-2 16,4-9 0-16,6 1 1 16,8 0-1-16,9 0 2 15,1-1-4-15,-10 9 0 16,0 4 1-16,-4 8 0 16,-5 8 2-16,1 4 3 15,-6 9 0-15,-4 3 2 16,0-4 2-16,0 4 7 15,1-3-5 1,3-13-5-16,5-16-15 16,5-8-6-16,-5-13-35 15,10-11-15-15,-1-29-57 16</inkml:trace>
        </inkml:traceGroup>
        <inkml:traceGroup>
          <inkml:annotationXML>
            <emma:emma xmlns:emma="http://www.w3.org/2003/04/emma" version="1.0">
              <emma:interpretation id="{3ADC0EE7-0272-4EF6-AB8D-F6D160DBDCA9}" emma:medium="tactile" emma:mode="ink">
                <msink:context xmlns:msink="http://schemas.microsoft.com/ink/2010/main" type="inkWord" rotatedBoundingBox="17886,12675 18455,13678 17578,14176 17009,13173">
                  <msink:destinationLink direction="with" ref="{F96B1D42-6E1E-4A4E-8A20-725D301C4399}"/>
                </msink:context>
              </emma:interpretation>
              <emma:one-of disjunction-type="recognition" id="oneOf19">
                <emma:interpretation id="interp95" emma:lang="ko-KR" emma:confidence="0">
                  <emma:literal>순</emma:literal>
                </emma:interpretation>
                <emma:interpretation id="interp96" emma:lang="ko-KR" emma:confidence="0">
                  <emma:literal>숫</emma:literal>
                </emma:interpretation>
                <emma:interpretation id="interp97" emma:lang="ko-KR" emma:confidence="0">
                  <emma:literal>슷</emma:literal>
                </emma:interpretation>
                <emma:interpretation id="interp98" emma:lang="ko-KR" emma:confidence="0">
                  <emma:literal>술</emma:literal>
                </emma:interpretation>
                <emma:interpretation id="interp99" emma:lang="ko-KR" emma:confidence="0">
                  <emma:literal>둣</emma:literal>
                </emma:interpretation>
              </emma:one-of>
            </emma:emma>
          </inkml:annotationXML>
          <inkml:trace contextRef="#ctx0" brushRef="#br0" timeOffset="30685.9563">5145 5249 308 0,'-68'13'115'0,"54"19"-62"0,-13 16-46 15,18-27 23-15,-9 11-18 16,-1 13-5-16,-3 7-4 16,3 5-3-16,6-5 1 15,4-7 1-15,4-9 3 0,10-11 4 0,4-13 2 16,9-20-3-16,9-17-3 15,5-11-2-15,5-4-3 16,-1-5-4-16,-4-4-2 16,-5 5-28-16,-4-1-13 15,-9 9-35-15,-5 12-13 16</inkml:trace>
          <inkml:trace contextRef="#ctx0" brushRef="#br0" timeOffset="31090.2942">4822 6208 284 0,'-37'37'107'0,"42"-29"-58"0,4-8-51 0,9-4 20 0,1-8-11 15,8-12 1-15,5-9-5 16,9-15 0-16,18-9-1 16,-9 0-4-16,-4 9 1 0,-10 11-4 15,0 5 1-15,-8 12-3 16,-1 12 2-16,0 16 3 15,-4 12 3-15,-5 16-2 16,-4 9 0-16,-5 12 3 16,-9-1 3-16,-5 13-2 15,1 4-2-15,-5-8 0 16,0-9-1-16,4-11 2 16,5-13 1-16,5-12-1 15,8-16-2-15,10-12 7 16,4-24 3-16,24-9-8 0,3-7-2 15,1-1 1-15,-5 5 1 16,-5 7 2-16,5-3 0 16,1 8 4-16,-10 3 5 15,-10 9-3-15,-3 16 2 16,-5 4-7 0,-5 4-87-16,-5 4-36 15,-13 0-10 1</inkml:trace>
        </inkml:traceGroup>
        <inkml:traceGroup>
          <inkml:annotationXML>
            <emma:emma xmlns:emma="http://www.w3.org/2003/04/emma" version="1.0">
              <emma:interpretation id="{CF98E157-CE01-4110-A1E1-E7DA46871300}" emma:medium="tactile" emma:mode="ink">
                <msink:context xmlns:msink="http://schemas.microsoft.com/ink/2010/main" type="inkWord" rotatedBoundingBox="18680,13605 18812,13586 18817,13615 18684,13634">
                  <msink:destinationLink direction="with" ref="{F96B1D42-6E1E-4A4E-8A20-725D301C4399}"/>
                </msink:context>
              </emma:interpretation>
              <emma:one-of disjunction-type="recognition" id="oneOf20">
                <emma:interpretation id="interp100" emma:lang="ko-KR" emma:confidence="0">
                  <emma:literal>.</emma:literal>
                </emma:interpretation>
                <emma:interpretation id="interp101" emma:lang="ko-KR" emma:confidence="0">
                  <emma:literal>-</emma:literal>
                </emma:interpretation>
                <emma:interpretation id="interp102" emma:lang="ko-KR" emma:confidence="0">
                  <emma:literal>~</emma:literal>
                </emma:interpretation>
                <emma:interpretation id="interp103" emma:lang="ko-KR" emma:confidence="0">
                  <emma:literal>ㅡ</emma:literal>
                </emma:interpretation>
                <emma:interpretation id="interp10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1260.0519">6106 6063 408 0,'4'12'151'0,"10"-8"-82"0,18-4-109 16,-18 0 9-16,13-4-86 15,-9 0-34-15,0-8 31 16,-13-8 18-16</inkml:trace>
        </inkml:traceGroup>
        <inkml:traceGroup>
          <inkml:annotationXML>
            <emma:emma xmlns:emma="http://www.w3.org/2003/04/emma" version="1.0">
              <emma:interpretation id="{86C0CF3D-B610-4596-ADE7-BD0DEA477904}" emma:medium="tactile" emma:mode="ink">
                <msink:context xmlns:msink="http://schemas.microsoft.com/ink/2010/main" type="inkWord" rotatedBoundingBox="19869,13302 20337,13101 20709,13967 20241,14168">
                  <msink:destinationLink direction="with" ref="{70339EBB-E526-420C-86E1-0930829808FC}"/>
                </msink:context>
              </emma:interpretation>
              <emma:one-of disjunction-type="recognition" id="oneOf21">
                <emma:interpretation id="interp105" emma:lang="ko-KR" emma:confidence="0">
                  <emma:literal>(</emma:literal>
                </emma:interpretation>
                <emma:interpretation id="interp106" emma:lang="ko-KR" emma:confidence="0">
                  <emma:literal>c</emma:literal>
                </emma:interpretation>
                <emma:interpretation id="interp107" emma:lang="ko-KR" emma:confidence="0">
                  <emma:literal>C</emma:literal>
                </emma:interpretation>
                <emma:interpretation id="interp108" emma:lang="ko-KR" emma:confidence="0">
                  <emma:literal>6</emma:literal>
                </emma:interpretation>
                <emma:interpretation id="interp10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2234.1108">7476 5678 352 0,'-18'85'132'0,"18"-52"-72"0,0 15-66 15,0-3 25-15,5 3-11 16,-1 9 1-16,1 4 8 15,4 8 4-15,0 7-11 16,14-11 5-16,8-8 3 0,1-1-10 16,5-11-4-16,4-9-1 0,0-7 0 15,9-13-1 1,4-8-2-16,1-8-4 0,0-4 0 16,-5-8-31-16,0-12-14 15,-9-13-52-15,-9-3-23 16,-10-5-8-1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7:46.87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6DEB640-3EFC-4DA6-950A-555B55E23E9E}" emma:medium="tactile" emma:mode="ink">
          <msink:context xmlns:msink="http://schemas.microsoft.com/ink/2010/main" type="inkDrawing" rotatedBoundingBox="12992,9276 15827,7706 15858,7763 13024,9333" semanticType="underline" shapeName="Other">
            <msink:sourceLink direction="with" ref="{D56F9394-DA04-4570-A0D4-30DEF5CD079C}"/>
            <msink:sourceLink direction="with" ref="{DB762985-C95A-4D7D-BA52-BA73F4DB8899}"/>
            <msink:sourceLink direction="with" ref="{834244FF-0A57-418E-BFA2-4AFD147C5540}"/>
          </msink:context>
        </emma:interpretation>
      </emma:emma>
    </inkml:annotationXML>
    <inkml:trace contextRef="#ctx0" brushRef="#br0">0 1571 148 0,'36'-17'55'0,"1"9"-30"0,58-24-23 16,-54 12 14-16,14-17-10 16,22-7-3-16,14-5 0 15,14-7 2-15,18-21-2 16,18 0 3-16,5 4 3 0,4-16-1 16,9 0 1-16,10 4 1 15,-14 4 4-15,-5 0 3 16,9-8 4-16,-13 12 0 15,-5 8 2-15,-18 5 0 16,-14-1 1-16,-13 4-5 16,-14 13-1-16,-14 7 1 15,-13 9 2-15,-10 3-7 16,-8 5-3-16,-15 8-6 0,-3 0-4 16,-10 4-18-16,-14 3-6 15,-8 5-51-15,-15 17-19 16,-31 15-29-1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8:02.49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1ECE6BE-A77C-45A1-A51F-D64470E6BEC8}" emma:medium="tactile" emma:mode="ink">
          <msink:context xmlns:msink="http://schemas.microsoft.com/ink/2010/main" type="inkDrawing" rotatedBoundingBox="19547,10755 28865,2799 34731,9670 25414,17626" hotPoints="32782,9350 27525,14607 22268,9350 27525,4093" semanticType="enclosure" shapeName="Circle">
            <msink:destinationLink direction="with" ref="{70339EBB-E526-420C-86E1-0930829808FC}"/>
          </msink:context>
        </emma:interpretation>
      </emma:emma>
    </inkml:annotationXML>
    <inkml:trace contextRef="#ctx0" brushRef="#br0">6647 10033 248 0,'-127'73'93'0,"63"-65"-50"0,-77 0-37 16,86-8 20-16,-45 4 1 16,-46-4 6-16,-4 0 2 15,-37 0 0-15,-18-16-18 16,-22 8 1-16,-1-29 0 0,-22 1-8 16,-5-9-1-16,-9 1-3 15,-10-17 1-15,20-8-4 16,-15-8 0-16,0-4-3 15,-8-24-1-15,22-8 3 16,-19-13 1-16,15-3-4 0,27-17 1 16,232 146 17 15,-351-279-9-31,87 40-3 16,41 9-1-16,41 19-1 15,32-3-6-15,22-17-2 16,19 12 2-16,9-15-1 0,4-13 0 15,19 8-6-15,13 0-2 16,9 5 2-16,14 11 1 16,14 9 1-16,9-9 2 15,27 8 2-15,23 5 2 16,4-9 1-16,10 5 1 0,13 4 0 16,23 11 0-16,4-11 0 15,19 20 2-15,0-5-3 16,9-7 0-16,18 12 3 15,32-21 3-15,9 13-2 16,4 20 0-16,19-4-1 16,9 16-2-16,4-8-2 15,14 20 1-15,14-16 1 16,23 16 0-16,-10 21 0 16,0-5 2-16,5 21-1 15,14 8-1-15,-5-13-2 16,-4 21 1-16,13 4 1 15,0 4 2-15,9 4-1 16,-4-12-1-16,-5 8 1 0,14 16-1 16,4-25-3-16,-4 22 2 15,4 11 3-15,-8 8 1 16,8 12 3-16,-9 13 1 16,5 8-6-16,-4 12 0 15,-6 11-1-15,-26 10 0 16,-5 7-3-16,-28 12 2 15,14 33 3-15,-18-5 3 16,-9 13-2-16,-18 12 0 16,-1 8-1-16,-17 12-2 15,-1 20 5-15,-27 13 4 16,-8-1 1-16,-1 1 4 0,-23-1-3 16,-4 17 1-16,-10-4-3 15,-4-1 2-15,0-3-6 16,-18 20-3-16,-9 0-1 15,-14 28-1-15,-5 8 0 16,-13 12 0-16,-4 17 2 16,-10-9 1-16,-14-7 5 15,-8 7 5-15,-10-15-3 16,-13 7 2-16,-19-4-1 16,-4 1 1-16,-13 15-6 15,-10-23-2-15,-14 11 4 16,-13-16 5-16,4 4-7 15,-13 13-1-15,-5-9-1 0,-18 0 2 16,-9-16-3-16,14 13-2 16,-24-5 0-16,10 4-1 15,-27-12 0-15,-1 4 0 16,-4-12-3-16,-9 9 2 16,-9 3-4-16,-14-4 1 15,5-24 0-15,-28 8-1 16,228-166-1 15,-519 275 1-31,91-73 3 16,59-32-1-16,46-44-1 15,27-17 3-15,14-24 0 16,0-4 1-16,27-4-5 0,9 0 1 0,0-21 2 16,23-7 3-16,4-5-5 15,24 1 1-15,-15-5-4 16,28-3 2-16,5 15 1 15,13 9-1-15,4-4 4 16,10-1 0-16,27 5 3 16,14-8 3-16,9 15-4 15,9-11-3-15,22-8-2 16,15-9 3-16,13-7-18 16,9-9-4-16,9-8-55 15,9-8-22-15,19-16-78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8:03.09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0339EBB-E526-420C-86E1-0930829808FC}" emma:medium="tactile" emma:mode="ink">
          <msink:context xmlns:msink="http://schemas.microsoft.com/ink/2010/main" type="inkDrawing" rotatedBoundingBox="19960,13905 21606,12268 21706,12368 20060,14005" semanticType="callout" shapeName="Other">
            <msink:sourceLink direction="with" ref="{E1ECE6BE-A77C-45A1-A51F-D64470E6BEC8}"/>
            <msink:sourceLink direction="with" ref="{86C0CF3D-B610-4596-ADE7-BD0DEA477904}"/>
          </msink:context>
        </emma:interpretation>
      </emma:emma>
    </inkml:annotationXML>
    <inkml:trace contextRef="#ctx0" brushRef="#br0">1717 0 348 0,'-23'8'132'0,"23"-8"-72"0,-9 8-66 0,4 0 22 16,-9 4-15-16,-13 5 0 15,-5 15 1-15,-4 17 3 16,-10 7-2-16,-13 9 0 0,-18 20 3 16,-5 4 6-16,-23 12 4 15,-4 8-6-15,4 1-1 16,-4 15-3-16,0-7-1 15,8-9-1-15,-12-4 2 16,8-4-1-16,14-16 2 16,9-12-2-16,14-16 0 15,8-13-28-15,15-15-11 16,8-13-52-16,6-24-19 16,-6-29-36-16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8:13.24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96B1D42-6E1E-4A4E-8A20-725D301C4399}" emma:medium="tactile" emma:mode="ink">
          <msink:context xmlns:msink="http://schemas.microsoft.com/ink/2010/main" type="inkDrawing" rotatedBoundingBox="13755,17224 19104,13579 19152,13649 13802,17293" semanticType="underline" shapeName="Other">
            <msink:sourceLink direction="with" ref="{081B33AB-7229-43E8-BB78-7A17BF569E31}"/>
            <msink:sourceLink direction="with" ref="{088D6E20-F073-4B75-9CE0-BA999278D8CF}"/>
            <msink:sourceLink direction="with" ref="{683B63CF-5862-4631-9D4E-5C1A70BEEBED}"/>
            <msink:sourceLink direction="with" ref="{CA58B66A-5B67-4305-B9AC-7F86514F9AFA}"/>
            <msink:sourceLink direction="with" ref="{3ADC0EE7-0272-4EF6-AB8D-F6D160DBDCA9}"/>
            <msink:sourceLink direction="with" ref="{CF98E157-CE01-4110-A1E1-E7DA46871300}"/>
          </msink:context>
        </emma:interpretation>
      </emma:emma>
    </inkml:annotationXML>
    <inkml:trace contextRef="#ctx0" brushRef="#br0">0 3582 212 0,'27'-8'82'0,"0"-9"-44"0,51-7-36 0,-42 8 17 16,14-8-12-16,18-17-2 15,14-15-3-15,14-1-2 16,27-8 1-16,9-24-1 0,18-8 2 15,28-20-1-15,-1-5-1 16,24-23 1-16,17-5 1 16,5-16-1-16,9 0 2 15,14-8-2-15,0 4 2 0,0-12 0 16,0 4 1-16,0 4 11 16,-14 8 7-16,9 4 2 15,-18 8 1-15,-22 13-1 16,-19 11 2-16,-9 17-1 15,-18 16 0-15,-19 12-6 16,-17 12 1-16,-15 16-2 16,-22 13 0-16,-18-1-5 15,-14 21-3-15,-9 8-8 16,-14-1-1-16,-4 5-12 16,-9 8-3-16,-19 0-72 15,-13 4-33-15,-9 16-36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02.06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C993900-FF6A-41D1-974B-DD9462DA5480}" emma:medium="tactile" emma:mode="ink">
          <msink:context xmlns:msink="http://schemas.microsoft.com/ink/2010/main" type="writingRegion" rotatedBoundingBox="8848,5553 19106,1556 21036,6509 10777,10506"/>
        </emma:interpretation>
      </emma:emma>
    </inkml:annotationXML>
    <inkml:traceGroup>
      <inkml:annotationXML>
        <emma:emma xmlns:emma="http://www.w3.org/2003/04/emma" version="1.0">
          <emma:interpretation id="{902E3A82-2069-4696-9F8E-1D3067CD3E85}" emma:medium="tactile" emma:mode="ink">
            <msink:context xmlns:msink="http://schemas.microsoft.com/ink/2010/main" type="paragraph" rotatedBoundingBox="8848,5553 16142,2711 16981,4865 9687,77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3FD4CF-D378-4F78-AD28-551730D4C050}" emma:medium="tactile" emma:mode="ink">
              <msink:context xmlns:msink="http://schemas.microsoft.com/ink/2010/main" type="line" rotatedBoundingBox="8848,5553 16142,2711 16981,4865 9687,7706"/>
            </emma:interpretation>
          </emma:emma>
        </inkml:annotationXML>
        <inkml:traceGroup>
          <inkml:annotationXML>
            <emma:emma xmlns:emma="http://www.w3.org/2003/04/emma" version="1.0">
              <emma:interpretation id="{15A41692-EC13-4B29-B1E7-A9098952D324}" emma:medium="tactile" emma:mode="ink">
                <msink:context xmlns:msink="http://schemas.microsoft.com/ink/2010/main" type="inkWord" rotatedBoundingBox="8848,5553 11642,4464 12481,6617 9687,7706"/>
              </emma:interpretation>
              <emma:one-of disjunction-type="recognition" id="oneOf0">
                <emma:interpretation id="interp0" emma:lang="ko-KR" emma:confidence="0">
                  <emma:literal>9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ㄱ</emma:literal>
                </emma:interpretation>
              </emma:one-of>
            </emma:emma>
          </inkml:annotationXML>
          <inkml:trace contextRef="#ctx0" brushRef="#br0">2372 1886 220 0,'-100'28'82'0,"68"-4"-44"0,-23-3-33 16,14-9 19 0,-13 4-11-16,-19 4 0 0,-23 0 6 15,-9-8 2-15,-22-3-10 16,-10-9 9-16,-18-9 3 0,5-7-3 16,-5-20-1-16,5-5-3 15,14 1 3-15,4-5-9 16,13-3-3-16,10-17-2 15,9 4-1-15,9-3-2 16,13 3 1-16,19 4 0 16,9-12 3-16,9 5-5 15,18-9-1-15,19-8 0 16,17-4 0-16,10 0-3 16,14 4 2-16,8 8-1 0,10 8 0 15,9-11 2-15,13 7 0 16,14 0-3-16,5 4 2 15,8 9 1-15,6-17 0 16,8 4-3-16,0 4 0 16,5 8 2-16,-4 9 2 15,13 3-2-15,-9 5-2 16,-5 8 2-16,5 3 2 16,-9 9 0-16,-5 8-1 15,5 8-2-15,-10 8 1 16,1 8-1-16,-5 8 0 0,-9 9 2 15,5 7 2-15,-19 13-1 16,-8-1-1-16,-6 1 1 16,-8-1-1-16,-14 5 0 15,-5 4 2-15,-8-1 1 16,-5 5 1-16,-10 4 2 16,-4 20 1-16,-9-4-1 15,-4-1 1-15,-5 14-2 16,-5-1 0-16,0-12-1 15,-4-5 0-15,-9 1-2 16,-5-4-2-16,0 4 7 16,-4 4 5-16,-10-8-4 15,-4-4-2-15,-5 8-1 16,-8-1 1-16,-19-3-1 16,9-4 0-16,0 0-3 0,-9 12 1 15,0-8-2-15,9-5 2 16,5-7 0-16,4-16 1 15,14-1-5-15,0-11-1 16,9-13-19-16,9 0-9 16,9-8-55-16,10-12-126 31</inkml:trace>
        </inkml:traceGroup>
        <inkml:traceGroup>
          <inkml:annotationXML>
            <emma:emma xmlns:emma="http://www.w3.org/2003/04/emma" version="1.0">
              <emma:interpretation id="{3006DE7C-BE3A-428B-8D37-920AE39A2398}" emma:medium="tactile" emma:mode="ink">
                <msink:context xmlns:msink="http://schemas.microsoft.com/ink/2010/main" type="inkWord" rotatedBoundingBox="11402,5256 13443,4461 13841,5483 11800,6278"/>
              </emma:interpretation>
              <emma:one-of disjunction-type="recognition" id="oneOf1">
                <emma:interpretation id="interp5" emma:lang="ko-KR" emma:confidence="0">
                  <emma:literal>데</emma:literal>
                </emma:interpretation>
                <emma:interpretation id="interp6" emma:lang="ko-KR" emma:confidence="0">
                  <emma:literal>댜</emma:literal>
                </emma:interpretation>
                <emma:interpretation id="interp7" emma:lang="ko-KR" emma:confidence="0">
                  <emma:literal>대</emma:literal>
                </emma:interpretation>
                <emma:interpretation id="interp8" emma:lang="ko-KR" emma:confidence="0">
                  <emma:literal>냐</emma:literal>
                </emma:interpretation>
                <emma:interpretation id="interp9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583.7929">2686 1343 192 0,'4'-8'74'0,"19"4"-40"0,23-8-38 0,-28 8 15 16,5-4-10-16,4-4-3 0,9-16 7 15,10-1 4-15,9-7-4 16,4-1 4-16,5-15 3 0,4-13-2 16,9 4 0-16,1 1-6 15,-5 3-3-15,-5 4 0 16,9 9 1-16,-4-5-1 16,-9 1-1-16,-5 3-2 15,-9 9 1-15,-9 7-10 16,-5 5-3-16,-8 4-28 15,-15-4-70 1</inkml:trace>
          <inkml:trace contextRef="#ctx0" brushRef="#br0" timeOffset="900.0455">3601 392 208 0,'-14'0'77'0,"14"13"-42"0,9-13-39 0,-9 0 13 15,10 8-3-15,3 0 1 16,5-4 8-16,10 0 4 16,8 0-9-16,-4 4 1 0,0-8 0 15,0 4-6-15,0 0-3 16,0 4-6-16,-5 8 0 16,-4 9 11-16,-5-1 4 15,-4 4 4-15,-5 5 4 16,-9 3-2-16,-5 9 1 15,-4-5-9-15,0 9-3 16,-5 7-4-16,1-7 1 0,-1-9-2 16,5-3-1-16,0-5-32 15,-10-8-16-15,6-3-36 16,-1-5-12-16,5-8 2 16</inkml:trace>
          <inkml:trace contextRef="#ctx0" brushRef="#br0" timeOffset="2299.1145">3820 299 252 0,'-14'4'96'0,"-4"-12"-52"0,31 8-54 0,-8 4 14 15</inkml:trace>
          <inkml:trace contextRef="#ctx0" brushRef="#br0" timeOffset="2504.9505">3829 271 387 0,'13'-28'0'16,"6"-5"0"-16,3 1-8 0,1 0-3 0,0-1-3 15,0 5-1-15,-5 8 5 16,0 3 4-16,-4 9 1 16,-1 12 4-16,1 8 4 15,-5 9 6-15,0 15-3 16,0 13 2-16,0-5-3 15,5-7 0-15,-14-5-3 16,0-4 1-16,0-11-9 16,0-1-3-16,-4-8-28 15,-1-8-14-15,-4-24-33 16</inkml:trace>
          <inkml:trace contextRef="#ctx0" brushRef="#br0" timeOffset="3104.7749">4193-279 208 0,'9'-13'79'0,"5"13"-42"0,-5 9-37 0,0 3 18 16,0 4-8-16,5 12 0 15,-1 13-4-15,6-1-1 16,-6 5-3-16,1-5-2 0,-5 5 1 16,-5-13-1-16,6-4 2 15,-6-7-1-15,1-5-1 16,-5-4 1-16,4-4 1 15,1-4 8-15,-1-8 5 16,5-4 8-16,-4-4 3 16,0-4 6-16,4-5 3 0,4 1-15 15,1-8-4-15,-5 3-12 16,9-11-5 0,-4 8 0-16,0 12-35 15,-14 16-7 1,0 16-5-16,-14 4 1 15,-4 16 3-15,-10 5 15 16,1 20 7-16,-5 3 18 16,0 5 7-16,-4 8 8 15,-5 0 6-15,9-8 6 16,5-13 6-16,9-7-7 16,13-9-3-16,-9-11 8 15,14-9 5-15,0-8-8 16,14-12-4-16,4-8-11 15,0-12-6-15,1-5-2 16,-1 1 1-16,0-4-1 0,-4 12-1 16,-1 4 3-16,-3-1 2 15,-1 9 4-15,-5 4 5 16,1 8-4-16,-1 9 0 16,1 11-4-16,-1 0 1 15,-4 1-4-15,5-1-2 16,-5 0 2-16,4 1 0 15,1-9-17-15,4 0-7 16,-4-4-43-16,-1-8-16 16</inkml:trace>
        </inkml:traceGroup>
        <inkml:traceGroup>
          <inkml:annotationXML>
            <emma:emma xmlns:emma="http://www.w3.org/2003/04/emma" version="1.0">
              <emma:interpretation id="{D70A46A7-CA94-40DD-A68A-BE92564FCDDD}" emma:medium="tactile" emma:mode="ink">
                <msink:context xmlns:msink="http://schemas.microsoft.com/ink/2010/main" type="inkWord" rotatedBoundingBox="13609,4559 14487,4217 14833,5108 13955,5450"/>
              </emma:interpretation>
              <emma:one-of disjunction-type="recognition" id="oneOf2">
                <emma:interpretation id="interp10" emma:lang="ko-KR" emma:confidence="0">
                  <emma:literal>스</emma:literal>
                </emma:interpretation>
                <emma:interpretation id="interp11" emma:lang="ko-KR" emma:confidence="0">
                  <emma:literal>ㅛ</emma:literal>
                </emma:interpretation>
                <emma:interpretation id="interp12" emma:lang="ko-KR" emma:confidence="0">
                  <emma:literal>소</emma:literal>
                </emma:interpretation>
                <emma:interpretation id="interp13" emma:lang="ko-KR" emma:confidence="0">
                  <emma:literal>쓰</emma:literal>
                </emma:interpretation>
                <emma:interpretation id="interp14" emma:lang="ko-KR" emma:confidence="0">
                  <emma:literal>上</emma:literal>
                </emma:interpretation>
              </emma:one-of>
            </emma:emma>
          </inkml:annotationXML>
          <inkml:trace contextRef="#ctx0" brushRef="#br0" timeOffset="4414.2152">5067-466 164 0,'-4'4'63'0,"8"1"-34"0,1 19-16 0,-5-8 17 0,0 4-6 15,0 9 0-15,0 7-9 16,0 21-4-16,-5 3-6 15,1 5 1-15,-1 0 0 0,0 20-2 16,1-8-3-16,-1-4 0 16,1-9-1-16,-1-11-18 15,1-5-8-15,-5-11-8 16,-1-9-5-16,-3-12-20 16,4-7-36-1,0-14 24-15</inkml:trace>
          <inkml:trace contextRef="#ctx0" brushRef="#br0" timeOffset="4640.1815">5190-283 208 0,'36'-5'79'0,"-13"-3"-42"0,0 12-32 0,-9-4 17 15,8 4-6-15,1 1 1 16,0-1-5-16,0 0 0 15,9 0-7-15,4 0-3 0,-4-4-1 16,-5 0-4-16,-4 0-26 16,-5 8-9-1,-9 0-27 1,-13 4-51-16,-24 16 22 16</inkml:trace>
          <inkml:trace contextRef="#ctx0" brushRef="#br0" timeOffset="4850.4982">4880 615 260 0,'9'0'96'0,"1"0"-52"0,12-4-40 16,-8 4 21-16,9-12 1 16,4-17 7-16,10-3-18 15,13-8-8-15,0-13-5 16,4-12-5-16,6-4 2 0,3 1-37 15,6 3-16-15,-15 0-28 16,1-4-10-16,-14-4 1 16</inkml:trace>
        </inkml:traceGroup>
        <inkml:traceGroup>
          <inkml:annotationXML>
            <emma:emma xmlns:emma="http://www.w3.org/2003/04/emma" version="1.0">
              <emma:interpretation id="{4CE1D866-A027-4B9A-B470-B4E9E9A62EDF}" emma:medium="tactile" emma:mode="ink">
                <msink:context xmlns:msink="http://schemas.microsoft.com/ink/2010/main" type="inkWord" rotatedBoundingBox="14280,4067 15257,3687 15665,4736 14689,5116"/>
              </emma:interpretation>
              <emma:one-of disjunction-type="recognition" id="oneOf3">
                <emma:interpretation id="interp15" emma:lang="ko-KR" emma:confidence="0">
                  <emma:literal>정</emma:literal>
                </emma:interpretation>
                <emma:interpretation id="interp16" emma:lang="ko-KR" emma:confidence="0">
                  <emma:literal>징</emma:literal>
                </emma:interpretation>
                <emma:interpretation id="interp17" emma:lang="ko-KR" emma:confidence="0">
                  <emma:literal>당</emma:literal>
                </emma:interpretation>
                <emma:interpretation id="interp18" emma:lang="ko-KR" emma:confidence="0">
                  <emma:literal>칭</emma:literal>
                </emma:interpretation>
                <emma:interpretation id="interp19" emma:lang="ko-KR" emma:confidence="0">
                  <emma:literal>탱</emma:literal>
                </emma:interpretation>
              </emma:one-of>
            </emma:emma>
          </inkml:annotationXML>
          <inkml:trace contextRef="#ctx0" brushRef="#br0" timeOffset="6064.2082">5568-514 216 0,'-50'0'82'0,"32"0"-44"0,4 0-20 0,14 0 25 16,0 0-22-16,0 0-8 16,9 0 2-16,0-4 4 15,9-4-10-15,5-8 0 0,0-5-2 16,0-7-6-16,4 0 0 16,0-1-3-16,-4 1-2 15,4-4 3-15,-8 11 2 16,-6 9-2-16,-4 0 0 15,-9 12 1-15,0 16 0 0,0-16 0 32,-32 73-3-17,-13 4 2-15,4-4 1 16,5-4 0-16,4-1-3 16,9 1 2-16,0-8 1 15,9-12-3-15,5-5 2 0,5-8 1 16,4-7 2-16,0-9-1 15,13-8-1-15,10-12 1 16,0-4 1-16,-5-8-1 16,0-8 2-16,1-1-4 15,-6-3 0-15,1 4 1 16,-5 0 2-16,0 4-1 0,0 3-1 16,-4-3 1-16,-1 0-1 15,1 0 0-15,-1 0 0 16,1-1 0-16,0-3 0 15,4 0 0-15,0-8 0 16,0 7 0-16,0-11 0 16,0 8 0-16,0 4 0 15,5-1 0-15,-5 5 2 16,0 4 1-16,0 4 1 16,9 8-2-1,1 0-4-15,3 4-1 16,1 24 2-16,0-3 0 0,0-5 3 15,-1 0 1-15,1-8-1 16,0 0 1-16,0-4-4 16,-1-8 0-16,1-12-4 15,0-12-1-15,-5-4 0 16,5-5 2-16,-5-3-1 16,5-9 4-16,-5-7 0 15,0-9 1-15,-13 0 0 16,-5 1 2-16,5-9 8 15,-5 0 5-15,0 12 6 16,0 9 4-16,0 11-2 16,4 9-2-16,-4 8-7 15,0 8-4-15,5 36-8 16,4 4-3-16,9 17 0 16,0 11 0-16,0 5 3 15,5 8-1-15,0 0-1 16,0 16-2-16,-1-12 1 15,1-5-8-15,-5-7-2 16,-4-8-16-16,0-9-8 16,-5-7-6-16,-5-9 0 15,-4-8-10-15,0-8-3 16,-4-16 5-16,-5-4 4 16,0-8 26-16,-1-8 13 15,-3 3 31-15,4 5 16 16,0 4 4-16,0 12 3 0,-1 8-16 15,-3 4-5-15,-15 13 0 16,1 7 2-16,-5 13-4 16,-4 7-3-16,-1 1-8 15,1-1-4-15,0 1-10 16,-1 0-5-16,5-13-22 16,5 5-7-16,0-9 6 15,-1-8 4-15,1-7 11 16,4-9 6-16,14 0 2 15,5-16 1-15,8 0 9 16,10 0 6-16,4-4 1 16,5 0 3-16,9-5 1 15,4 1-1-15,0-4-7 16,24 0-5-16,-6 0-2 0,1 0-1 16,-5-1-25-16,-4-3-8 15,4-8-32-15,4-21-11 16,-4 5-28-1</inkml:trace>
        </inkml:traceGroup>
        <inkml:traceGroup>
          <inkml:annotationXML>
            <emma:emma xmlns:emma="http://www.w3.org/2003/04/emma" version="1.0">
              <emma:interpretation id="{7E115A30-E3AC-462C-8CD4-AE3770E315AA}" emma:medium="tactile" emma:mode="ink">
                <msink:context xmlns:msink="http://schemas.microsoft.com/ink/2010/main" type="inkWord" rotatedBoundingBox="15418,3458 16299,3114 16926,4724 16044,5067"/>
              </emma:interpretation>
              <emma:one-of disjunction-type="recognition" id="oneOf4">
                <emma:interpretation id="interp20" emma:lang="ko-KR" emma:confidence="0">
                  <emma:literal>이</emma:literal>
                </emma:interpretation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억</emma:literal>
                </emma:interpretation>
                <emma:interpretation id="interp23" emma:lang="ko-KR" emma:confidence="0">
                  <emma:literal>아</emma:literal>
                </emma:interpretation>
                <emma:interpretation id="interp2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6710.0639">7070-1643 284 0,'19'4'107'0,"-1"0"-58"0,9 8-44 0,-13 0 24 16,8 4 6-16,6 9 8 0,-5 11-12 15,-1 4-4 1,6 17-15-16,8 12-3 0,0 16 1 0,5 0-4 16,0 16-1-16,5-8 0 15,4 4-1-15,-4 0-2 16,-5 5-2-16,0-9 1 16,-5-8 1-16,-4-8-1 15,-9 8-1-15,-10-9-39 16,-4-3-16-16,-13-4-77 15,-14-12-74 1,-37 7 69-16</inkml:trace>
          <inkml:trace contextRef="#ctx0" brushRef="#br0" timeOffset="6425.2732">6834-882 276 0,'-14'-9'104'0,"14"14"-56"0,-5 3-56 16,1 20 49-16,-10 4-15 0,-4 9 3 15,-5 7-1-15,0-3-15 16,5 3-8-16,5 5-3 0,3-8 0 16,6-5 1-16,13-8-6 15,5-7 0-15,4-9 10 16,5-20 7-16,-1-12 2 16,10-1 2-16,5-3-5 15,-5-8-3-15,-5-4-3 16,-4-1-2-16,-10 1-1 15,-13 3 2-15,-9-3-3 16,-4-8 0-16,-10-1-1 16,0 5-2-16,-4 11-15 15,-1-3-5-15,1 4-12 16,0 4-3-16,4 3-12 16,5 5-3-16,0 0-28 0,4-4-11 15,0 0-18 1</inkml:trace>
        </inkml:traceGroup>
      </inkml:traceGroup>
    </inkml:traceGroup>
    <inkml:traceGroup>
      <inkml:annotationXML>
        <emma:emma xmlns:emma="http://www.w3.org/2003/04/emma" version="1.0">
          <emma:interpretation id="{1F05E180-3EFC-4911-ABB1-4CDCC7569FFE}" emma:medium="tactile" emma:mode="ink">
            <msink:context xmlns:msink="http://schemas.microsoft.com/ink/2010/main" type="paragraph" rotatedBoundingBox="12611,6566 17241,4778 17715,6006 13085,77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4E3700-E568-4205-877B-66903F908F0F}" emma:medium="tactile" emma:mode="ink">
              <msink:context xmlns:msink="http://schemas.microsoft.com/ink/2010/main" type="line" rotatedBoundingBox="12611,6566 17241,4778 17715,6006 13085,7794"/>
            </emma:interpretation>
          </emma:emma>
        </inkml:annotationXML>
        <inkml:traceGroup>
          <inkml:annotationXML>
            <emma:emma xmlns:emma="http://www.w3.org/2003/04/emma" version="1.0">
              <emma:interpretation id="{194D14F6-D5A0-47C3-BDFB-21C169A62D87}" emma:medium="tactile" emma:mode="ink">
                <msink:context xmlns:msink="http://schemas.microsoft.com/ink/2010/main" type="inkWord" rotatedBoundingBox="12705,6811 13345,6564 13636,7317 12996,7564"/>
              </emma:interpretation>
              <emma:one-of disjunction-type="recognition" id="oneOf5">
                <emma:interpretation id="interp25" emma:lang="ko-KR" emma:confidence="0">
                  <emma:literal>어</emma:literal>
                </emma:interpretation>
                <emma:interpretation id="interp26" emma:lang="ko-KR" emma:confidence="0">
                  <emma:literal>이</emma:literal>
                </emma:interpretation>
                <emma:interpretation id="interp27" emma:lang="ko-KR" emma:confidence="0">
                  <emma:literal>더</emma:literal>
                </emma:interpretation>
                <emma:interpretation id="interp28" emma:lang="ko-KR" emma:confidence="0">
                  <emma:literal>의</emma:literal>
                </emma:interpretation>
                <emma:interpretation id="interp2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7640.8845">4179 2076 212 0,'-59'32'82'0,"23"-7"-44"0,-1 3-47 15,24-4 14-15,-6 13-5 0,-3 3 2 16,-1 5-1-16,0-1-1 15,0 9 1-15,5 3-4 0,4-3 0 16,5-9 2-16,5-3 0 16,8-9-2-16,5-7 2 15,10-9 3-15,3-8 1 16,6-8 3-16,8-8 1 16,5-21-6-16,-4-3 0 15,-1 0-1-15,-9-9 2 16,-9 5-1-16,-8-1-1 15,-15 1 1-15,-13-9 1 16,-5 9 3-16,0 4 2 16,1 7-1-16,3 5-1 0,1 0 1 15,4 4 3-15,1 4-4 16,4-5-1-16,4-3-4 16,10 0-3-16,4-8 2 15,4-1 0-15,10-11 1 16,-5-9 0-16,10 5-3 15,-1 3 2-15,-9 1-1 16,0 3 0-16,1 5 2 16,-1 8 2-16,-4 3 1 15,-1 9 1-15,1 4 6 16,0 8 4-16,-5 4 12 16,4 8 6-16,1 17-12 15,4 11-6-15,0 9-7 0,1 11-2 16,8 13-3-16,-4 12-2 15,9-4-2-15,-5-12 1 16,0 4-12-16,-4-16-5 16,0-1-23-16,-5-11-9 15,-4-37-128 1,-1-12 57 0</inkml:trace>
        </inkml:traceGroup>
        <inkml:traceGroup>
          <inkml:annotationXML>
            <emma:emma xmlns:emma="http://www.w3.org/2003/04/emma" version="1.0">
              <emma:interpretation id="{15A2AB2A-72AC-4F79-9173-D6464F715317}" emma:medium="tactile" emma:mode="ink">
                <msink:context xmlns:msink="http://schemas.microsoft.com/ink/2010/main" type="inkWord" rotatedBoundingBox="13352,6488 14153,6179 14516,7120 13716,7429"/>
              </emma:interpretation>
              <emma:one-of disjunction-type="recognition" id="oneOf6">
                <emma:interpretation id="interp30" emma:lang="ko-KR" emma:confidence="0">
                  <emma:literal>떤</emma:literal>
                </emma:interpretation>
                <emma:interpretation id="interp31" emma:lang="ko-KR" emma:confidence="0">
                  <emma:literal>펀</emma:literal>
                </emma:interpretation>
                <emma:interpretation id="interp32" emma:lang="ko-KR" emma:confidence="0">
                  <emma:literal>팬</emma:literal>
                </emma:interpretation>
                <emma:interpretation id="interp33" emma:lang="ko-KR" emma:confidence="0">
                  <emma:literal>판</emma:literal>
                </emma:interpretation>
                <emma:interpretation id="interp34" emma:lang="ko-KR" emma:confidence="0">
                  <emma:literal>활</emma:literal>
                </emma:interpretation>
              </emma:one-of>
            </emma:emma>
          </inkml:annotationXML>
          <inkml:trace contextRef="#ctx0" brushRef="#br0" timeOffset="8782.9574">4434 1708 296 0,'-32'-4'112'0,"55"8"-60"0,-9 0-61 15,4 0 13 1,0-4-4-16,0-8 0 15,1-13 3-15,-1-11-2 16,-5 4-7-16,1 3-1 0,-5 5-4 16,0 4 2-16,-4 8 7 15,-5 4 3-15,-5 28-2 16,1 9-1-16,-5 7 1 16,0 4 2-16,-10 21 0 15,6 0-1-15,-1 0 5 16,-9-5 4-16,10 5-5 15,13-4 0-15,0-4-4 0,9-13-3 16,4-8 2-16,1-19 0 16,4-17-2-16,0-8 2 15,5-9-19-15,0-11-9 16,0-4-7-16,-5-13-1 16,-4-16 15-16,-5 9 9 15,0 3 12-15,-9 9 8 16,0 3 14-16,-5 5 7 15,1 8 1-15,-1 4 2 16,1 3-11-16,-1 5-4 16,5 4 6-16,0 0 3 15,0 0-9-15,0 0-4 0,5-4-10 16,4 4-1-16,0-13-1 16,0 5 2-16,0-4-3 15,0 12-2-15,0 0 2 16,-4 4 0-16,-1 16 1 15,-4 4 0-15,0 4 2 16,0 13 1-16,-4 11-4 16,-1 9 1-16,1 3-2 15,-1 1 0-15,1 0 0 16,4-9 0-16,4 1 0 16,5-5 0-16,0 5 0 15,5-25-2-15,0-4 3 16,18-24-2-16,-5-4 1 15,0-4-5-15,-9-8-3 16,1-4 1-16,-10-1 0 16,0-3 6-16,-9-8 1 15,-14 7 2-15,-4-7 0 16,4 12 4-16,1-1 5 16,4 5 4-16,9 0 8 15,4-4-6 1,1-1-6-16,8-3-3 15,6 0-4-15,-1-1 1 16,0 5-4-16,-4 4-2 16,-1-5 6-1,1 13-2-15,0 4 0 0,-5 4 0 16,0 12 3 0,0 8 2-16,0 5-2 15,0-1-3-15,-9 4 0 16,5 9-1-16,-5 7-20 15,0-3-7-15,-5-1-35 16,-4 0-15-16,-5 1-6 16,-13-1 1-1,-5-3 45-15,-4 3 36 16,8 4 22-16,10-3 17 16,5 3 7-16,3-3 2 15,6-5 3-15,22-4-10 16,5 1-4-16,0-5-20 15,4 0 8-15,0-3 3 0,5-5-8 0,14-8-3 16,4-8-9 0,4-4-5-16,1-4-4 15,-5-4-1-15,0-25-51 0,-4 1-24 16,-10-5-35 0,5-3-35-16,-9-5 62 15</inkml:trace>
        </inkml:traceGroup>
        <inkml:traceGroup>
          <inkml:annotationXML>
            <emma:emma xmlns:emma="http://www.w3.org/2003/04/emma" version="1.0">
              <emma:interpretation id="{03983D0E-672E-46C0-AB93-41EE4404ACB5}" emma:medium="tactile" emma:mode="ink">
                <msink:context xmlns:msink="http://schemas.microsoft.com/ink/2010/main" type="inkWord" rotatedBoundingBox="14195,5954 14878,5691 15352,6919 14670,7182"/>
              </emma:interpretation>
              <emma:one-of disjunction-type="recognition" id="oneOf7">
                <emma:interpretation id="interp35" emma:lang="ko-KR" emma:confidence="0">
                  <emma:literal>부</emma:literal>
                </emma:interpretation>
                <emma:interpretation id="interp36" emma:lang="ko-KR" emma:confidence="0">
                  <emma:literal>낙</emma:literal>
                </emma:interpretation>
                <emma:interpretation id="interp37" emma:lang="ko-KR" emma:confidence="0">
                  <emma:literal>삭</emma:literal>
                </emma:interpretation>
                <emma:interpretation id="interp38" emma:lang="ko-KR" emma:confidence="0">
                  <emma:literal>片</emma:literal>
                </emma:interpretation>
                <emma:interpretation id="interp39" emma:lang="ko-KR" emma:confidence="0">
                  <emma:literal>후</emma:literal>
                </emma:interpretation>
              </emma:one-of>
            </emma:emma>
          </inkml:annotationXML>
          <inkml:trace contextRef="#ctx0" brushRef="#br0" timeOffset="9385.0065">5454 1008 284 0,'0'4'107'0,"5"-4"-58"0,-1 12-42 0,1-4 23 0,-5 8-1 16,4 4 2-16,10 13-19 15,0 7-6-15,4 5-5 16,9 3-1-16,0 5 0 0,5-1-5 16,0 5-1-16,0-12-13 15,-5-1-5-15,-4-8 10 16,9-3 8 0,-9-25-5-1,-10-28-11 1,-8-13 3-16,-5-7 7 15,-5-17 7-15,-4-8 13 16,0 9 6-16,5 11 7 0,-1 9 15 16,1 3-6-1,-1 9-16-15,5 12-8 16,5 8-7-16,-1 12 0 16,1 12 1-16,4 5 0 15,9 3-9-15,-4-4-2 16,-1 1-18-16,-4-1-7 15,0-4-3-15,-4 0 1 16,-14 0 16-16,0 1 11 16,0-5 7-16,-5-4 3 15,0 0 1-15,5-4 0 16,0 0 11-16,5-4 7 16,4-4-5-16,4-4 0 0,5-4 2 15,10-4 2-15,3 0 2 16,1-4 3-16,0-13-12 15,0 5-6-15,-1 4-7 16,1-4-3-16,-5 3-35 16,-4 34-72-1,-14 7-31 1,-5 12 41-16</inkml:trace>
          <inkml:trace contextRef="#ctx0" brushRef="#br0" timeOffset="9698.1078">5559 2145 272 0,'-32'24'101'0,"32"-20"-54"0,4-8-50 0,10 0 19 16,4-8-8-16,5-8 3 15,4-13-6-15,5-23-3 16,5-1-1-16,4-4-1 0,4-8 0 16,-8 1 0-16,-1 11 0 15,-9 12 0-15,-4 9 0 16,-5 8 8-16,1 7 7 15,-6 9 6-15,1 16 4 16,0 13-2-16,4 7-2 16,0 12-9-16,0 13-3 15,5 11-3-15,0 5-1 16,4 0-6-16,-9-8 1 16,-4-9-9-16,9-3-4 0,-5-9-35 15,-4-12-14-15,8-15-91 16,-4-22 27-1</inkml:trace>
        </inkml:traceGroup>
        <inkml:traceGroup>
          <inkml:annotationXML>
            <emma:emma xmlns:emma="http://www.w3.org/2003/04/emma" version="1.0">
              <emma:interpretation id="{54881C3D-DD90-4D3E-B398-29860CD2B727}" emma:medium="tactile" emma:mode="ink">
                <msink:context xmlns:msink="http://schemas.microsoft.com/ink/2010/main" type="inkWord" rotatedBoundingBox="15018,5743 15434,5583 15850,6659 15434,6819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}</emma:literal>
                </emma:interpretation>
                <emma:interpretation id="interp42" emma:lang="ko-KR" emma:confidence="0">
                  <emma:literal>s</emma:literal>
                </emma:interpretation>
                <emma:interpretation id="interp43" emma:lang="ko-KR" emma:confidence="0">
                  <emma:literal>3</emma:literal>
                </emma:interpretation>
                <emma:interpretation id="interp4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0223.3778">6365 797 232 0,'-5'-32'88'0,"10"32"-48"0,-5 4-27 16,0 4 22-16,0 8-16 15,-9 24-5-15,-1 13 6 16,-12 4 6-16,-10 8-13 16,9-1 6-16,5-7 2 0,13-13-11 0,5-7-3 15,14-9-7-15,4-8-1 16,0-7 3-16,5-17 1 16,0-1 3-16,0-11 1 15,-1-4-10-15,-3 0-5 16,-6 4-21-16,-4 3-6 15,-4 9-2-15,-5 4 0 16,-9 25 12-16,-5 7 7 16,-9 9 15-16,-8 7 9 15,-6 13 13-15,5 0 8 16,9-9-5-16,5-7-1 16,14-13-8-16,17-8-3 15,1-7 1-15,9-22 3 0,4-11-8 16,0-4-1-1,5-4-3-15,5 4 1 0,4-1-7 16,-5 5 1-16,-9 8 1 16,-4 8 1-16,-5 12 1 15,-4 29 2-15,-14-1-1 16,-5 13-1-16,-13 11 1 16,0 5-1-16,-5-4-16 15,1-8-6-15,-1-13-22 16,0-11-8-16,0-13-25 15,0-12-9-15,1-16 0 16,4-17 0 0,-5-11 48-16</inkml:trace>
        </inkml:traceGroup>
        <inkml:traceGroup>
          <inkml:annotationXML>
            <emma:emma xmlns:emma="http://www.w3.org/2003/04/emma" version="1.0">
              <emma:interpretation id="{53FFD47A-EB00-4321-8160-2736657AD5C2}" emma:medium="tactile" emma:mode="ink">
                <msink:context xmlns:msink="http://schemas.microsoft.com/ink/2010/main" type="inkWord" rotatedBoundingBox="15470,5997 15770,5881 16036,6569 15736,6685"/>
              </emma:interpretation>
              <emma:one-of disjunction-type="recognition" id="oneOf9">
                <emma:interpretation id="interp45" emma:lang="ko-KR" emma:confidence="0">
                  <emma:literal>구</emma:literal>
                </emma:interpretation>
                <emma:interpretation id="interp46" emma:lang="ko-KR" emma:confidence="0">
                  <emma:literal>7</emma:literal>
                </emma:interpretation>
                <emma:interpretation id="interp47" emma:lang="ko-KR" emma:confidence="0">
                  <emma:literal>ㄱ</emma:literal>
                </emma:interpretation>
                <emma:interpretation id="interp48" emma:lang="ko-KR" emma:confidence="0">
                  <emma:literal>)</emma:literal>
                </emma:interpretation>
                <emma:interpretation id="interp4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438.409">6419 1226 280 0,'32'-65'107'0,"-18"57"-58"0,27-4-46 0,-28 16 23 16,15-4-11-16,-1 0 2 15,5 4-1-15,0 12 2 16,0 13-10-16,0 7 2 0,-5 9 3 16,0 7-5-16,5 21-2 15,0 0-3-15,4-8-3 16,-8-9-26-16,-6-3-10 0,-3-13-20 16,-6-3-5-16,1-17-40 31,-5-12-42-31,-4-12 52 0</inkml:trace>
        </inkml:traceGroup>
        <inkml:traceGroup>
          <inkml:annotationXML>
            <emma:emma xmlns:emma="http://www.w3.org/2003/04/emma" version="1.0">
              <emma:interpretation id="{6A0B63AE-72F1-43FF-8CC1-113AF853D6E5}" emma:medium="tactile" emma:mode="ink">
                <msink:context xmlns:msink="http://schemas.microsoft.com/ink/2010/main" type="inkWord" rotatedBoundingBox="15826,5690 16390,5472 16673,6204 16108,6422"/>
              </emma:interpretation>
              <emma:one-of disjunction-type="recognition" id="oneOf10">
                <emma:interpretation id="interp50" emma:lang="ko-KR" emma:confidence="0">
                  <emma:literal>애</emma:literal>
                </emma:interpretation>
                <emma:interpretation id="interp51" emma:lang="ko-KR" emma:confidence="0">
                  <emma:literal>여</emma:literal>
                </emma:interpretation>
                <emma:interpretation id="interp52" emma:lang="ko-KR" emma:confidence="0">
                  <emma:literal>머</emma:literal>
                </emma:interpretation>
                <emma:interpretation id="interp53" emma:lang="ko-KR" emma:confidence="0">
                  <emma:literal>퀴</emma:literal>
                </emma:interpretation>
                <emma:interpretation id="interp54" emma:lang="ko-KR" emma:confidence="0">
                  <emma:literal>피</emma:literal>
                </emma:interpretation>
              </emma:one-of>
            </emma:emma>
          </inkml:annotationXML>
          <inkml:trace contextRef="#ctx0" brushRef="#br0" timeOffset="11319.8591">7089 870 296 0,'-37'36'110'0,"28"9"-60"0,-14 3-54 0,19-19 18 16,-19 15-4-16,-4 9 1 15,4-5-5-15,5-3-2 16,9-5-2-16,13-3-4 0,14-5 1 16,0-3-1-16,5-5-2 15,-23-24-8 1,41-12-5-1,-9-9 0-15,-9 1 7 16,-9-8 5-16,-5 0 6 16,-9 7 4-16,-9-3-2 15,-5 4 3-15,-4 0 0 0,-10-5 9 16,6 9 2-16,3 0-4 16,-3-4 0-16,3-1-10 15,1-11-2-15,5-8-3 16,13 3-2-16,0 1 3 15,4 7 2-15,10 5-2 16,-5 4 0-16,0 4 1 16,0 4 0-16,5 8 6 15,-1 4 6-15,1 16-2 16,4 12 0-16,0 8-4 16,5 13-1-16,0 8-3 0,-5 3-2 15,0 1 3-15,-4-4 0 16,0-9-10-16,-5-7-5 15,-5-9-30-15,1-8-12 16,-5-11-14-16,0-5-4 16,-5-16 13-1,-4-13 6-15,0-19 31 16,0-9 16-16,0-11 13 16,0-21 23-16,4 4 13 15,1 8 6-15,4 8 3 0,0 9-13 16,0 11-6-16,4 9-19 15,-4 8 11-15,5 7 5 0,4 9-13 16,5 12-7-16,8 13-4 16,6 7 0-16,4 32-1 15,-1 5 2-15,10 4-2 16,0 16 0-16,0-4-10 16,0-4-4-16,0-13-24 15,5-7-9-15,-5-17-18 16,-9-3-5-16,-5-17-44 15</inkml:trace>
        </inkml:traceGroup>
        <inkml:traceGroup>
          <inkml:annotationXML>
            <emma:emma xmlns:emma="http://www.w3.org/2003/04/emma" version="1.0">
              <emma:interpretation id="{557EA88F-B9A8-4266-A4C7-D568DBAD1453}" emma:medium="tactile" emma:mode="ink">
                <msink:context xmlns:msink="http://schemas.microsoft.com/ink/2010/main" type="inkWord" rotatedBoundingBox="16234,5384 17314,4967 17599,5707 16520,6124"/>
              </emma:interpretation>
              <emma:one-of disjunction-type="recognition" id="oneOf11">
                <emma:interpretation id="interp55" emma:lang="ko-KR" emma:confidence="0">
                  <emma:literal>시</emma:literal>
                </emma:interpretation>
                <emma:interpretation id="interp56" emma:lang="ko-KR" emma:confidence="0">
                  <emma:literal>서</emma:literal>
                </emma:interpretation>
                <emma:interpretation id="interp57" emma:lang="ko-KR" emma:confidence="0">
                  <emma:literal>지</emma:literal>
                </emma:interpretation>
                <emma:interpretation id="interp58" emma:lang="ko-KR" emma:confidence="0">
                  <emma:literal>저</emma:literal>
                </emma:interpretation>
                <emma:interpretation id="interp59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11977.9316">7744 445 340 0,'-4'-8'126'0,"8"12"-68"0,-4 12-61 0,0 0 24 15,-4 9 2-15,-1 7 6 16,-9 8-15-16,-8 13-8 16,-6 16-4-16,1 8-2 0,0 0 0 15,4-13-25-15,-4 21-10 16,4-12-22-16,0-12-9 16,0-13 17-16,1-11 11 15,3-13 14-15,1-8 8 0,4-32 7 16,10 0 5-16,8-4 12 15,6-5 4-15,8-3 19 16,5 0 7-16,17-1-8 16,6-7-3-16,4 4-3 15,0 7 0-15,5-7-9 16,4 4-2-16,-4 7-12 16,-5 1-3-16,-5 8 1 15,-4 0 2-15,-9 0 0 16,-5 4 2-16,-8 4-4 15,-6 0 0-15,-8 0 5 16,-5 0 2-16,0-1-2 16,-5 1-1-16,1-4-1 15,-1 0 1-15,1-8-2 16,-1-4-1-16,1-8-2 16,4-13-1-16,4-12 2 0,1 1 0 15,4-1-2-15,0-12 2 16,0 1 12-16,0 7 7 15,0 8 4-15,5 9 4 16,-1 8-3-16,-3 7 0 16,-1 5-12-16,0 8-4 15,4 8-3-15,1 16 2 16,4 20 1-16,10 9 3 16,3 7 1-16,-3 13 3 15,4 4-3-15,0 0-1 16,-1-5-6-16,1-3-1 0,0 4-14 15,-5-1-8-15,5-7-54 16,-13-4-25-16,-10-5-79 16</inkml:trace>
        </inkml:traceGroup>
      </inkml:traceGroup>
    </inkml:traceGroup>
    <inkml:traceGroup>
      <inkml:annotationXML>
        <emma:emma xmlns:emma="http://www.w3.org/2003/04/emma" version="1.0">
          <emma:interpretation id="{7CA9C397-6226-4800-9F32-E75F7003F973}" emma:medium="tactile" emma:mode="ink">
            <msink:context xmlns:msink="http://schemas.microsoft.com/ink/2010/main" type="paragraph" rotatedBoundingBox="12538,8453 20000,4284 20885,5867 13422,100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528C00-740B-4537-87F0-9E20680834E2}" emma:medium="tactile" emma:mode="ink">
              <msink:context xmlns:msink="http://schemas.microsoft.com/ink/2010/main" type="line" rotatedBoundingBox="12538,8453 20000,4284 20885,5867 13422,10036"/>
            </emma:interpretation>
          </emma:emma>
        </inkml:annotationXML>
        <inkml:traceGroup>
          <inkml:annotationXML>
            <emma:emma xmlns:emma="http://www.w3.org/2003/04/emma" version="1.0">
              <emma:interpretation id="{6FF6E511-2633-4BFC-84AE-D48420D7F7A8}" emma:medium="tactile" emma:mode="ink">
                <msink:context xmlns:msink="http://schemas.microsoft.com/ink/2010/main" type="inkWord" rotatedBoundingBox="12709,8759 14323,7857 14771,8659 13157,9561"/>
              </emma:interpretation>
              <emma:one-of disjunction-type="recognition" id="oneOf12">
                <emma:interpretation id="interp60" emma:lang="ko-KR" emma:confidence="0">
                  <emma:literal>쁜</emma:literal>
                </emma:interpretation>
                <emma:interpretation id="interp61" emma:lang="ko-KR" emma:confidence="0">
                  <emma:literal>받</emma:literal>
                </emma:interpretation>
                <emma:interpretation id="interp62" emma:lang="ko-KR" emma:confidence="0">
                  <emma:literal>쁘</emma:literal>
                </emma:interpretation>
                <emma:interpretation id="interp63" emma:lang="ko-KR" emma:confidence="0">
                  <emma:literal>몇</emma:literal>
                </emma:interpretation>
                <emma:interpretation id="interp64" emma:lang="ko-KR" emma:confidence="0">
                  <emma:literal>볕</emma:literal>
                </emma:interpretation>
              </emma:one-of>
            </emma:emma>
          </inkml:annotationXML>
          <inkml:trace contextRef="#ctx0" brushRef="#br0" timeOffset="13840.1744">3701 3938 216 0,'0'-29'82'0,"0"29"-44"0,0-4-44 15,0 4 45-15,5 12-20 16,4 9-1-16,0 3-5 16,0 8-7-16,9 13-4 0,1 11 1 15,-1 13-2-15,4-4-1 16,1-8 1-16,5-9-1 16,3-7 0-16,1-9 2 15,0-8-1-15,9-8 2 16,5-7-2-16,-5-14 2 15,-5-11 0-15,-4-24 3 16,-5-5-3-16,-9-7 0 16,-8-1-1-16,-6-16-2 0,-4-4 1 15,-4 1-1-15,-10 3 0 16,0 4 0-16,5 12 6 16,5 13 4-16,-1 8-3 15,5 19 1-15,9 9-5 16,5 21 0-16,-1 19-3 15,6 17-1-15,3 7 1 16,1 5 2-16,0-8-6 16,0 12-1-16,-1-5 2 15,-3-19 1-15,-6-9-3 16,6-7 5 0,-1-5 5-16,5-36-1 15,-1 0-2 1,1-9 2-16,-5-11-19 0,1-9-6 15,3-23-32-15,1-1-11 16,-5-4 11-16,0-20 8 16,1 4 27-16,-6 0 13 15,1 8 4-15,0 13 4 16,-5-1 35-16,-5 24 17 16,1 5 3-16,-5 12 1 15,-5 7-22-15,-4 13-10 16,0 12-12-16,-5 13-5 15,1 3-5-15,-1 4-4 16,0 9 0-16,5-9-1 0,9 4-7 31,9-15 4-31,5-5 1 0,4-16-1 16,5-8 2-16,0-5 1 16,9 1 2-16,-5 0-1 15,9 0 2-15,-4 4-4 16,-4 4-2-16,-1 8-1 15,5 4 3-15,-5 8 0 16,-4 8 3-16,-5 12-3 16,0 1 0-16,-9 3-23 15,-4 5-12-15,-10-1-6 16,-4-3-2-16,-4 3 20 16,-15 5 11-16,-4-5 18 15,1-4 9-15,8-3 8 16,5-9 4-16,4-4 0 0,5-4 1 15,4-3-9-15,10-9-3 16,13-8 9-16,5-9 6 16,0-11-9-16,8-4-4 15,1-4-8-15,0-9-4 16,0 1-5-16,14-9 0 16,-5-4 0-16,-5 9 0 15,-4 3-11-15,-5 9-5 16,-9 8-25-16,-4 8-11 15,-18 7-48 1,-19 18-61-16,-5 19 44 16</inkml:trace>
          <inkml:trace contextRef="#ctx0" brushRef="#br0" timeOffset="14037.3806">4826 4071 240 0,'0'28'90'0,"23"-15"-48"0,4-1-29 15,-14-4 24-15,6 0-4 16,3 0 3-16,6-4 0 15,13 0-1-15,4-8-18 16,5-4-6-16,10-8 0 0,-1-5-7 16,9-11-2-16,0-8-15 15,-4-1-6-15,-9 1-37 16,-5-9-13-16,-5-8-31 16,-8-11-54-1,-5 3 41-15</inkml:trace>
        </inkml:traceGroup>
        <inkml:traceGroup>
          <inkml:annotationXML>
            <emma:emma xmlns:emma="http://www.w3.org/2003/04/emma" version="1.0">
              <emma:interpretation id="{7B25D6D6-868C-4D5E-806E-887358574287}" emma:medium="tactile" emma:mode="ink">
                <msink:context xmlns:msink="http://schemas.microsoft.com/ink/2010/main" type="inkWord" rotatedBoundingBox="14301,7901 14998,7511 15414,8257 14718,8646"/>
              </emma:interpretation>
              <emma:one-of disjunction-type="recognition" id="oneOf13">
                <emma:interpretation id="interp65" emma:lang="ko-KR" emma:confidence="0">
                  <emma:literal>옷</emma:literal>
                </emma:interpretation>
                <emma:interpretation id="interp66" emma:lang="ko-KR" emma:confidence="0">
                  <emma:literal>놋</emma:literal>
                </emma:interpretation>
                <emma:interpretation id="interp67" emma:lang="ko-KR" emma:confidence="0">
                  <emma:literal>욋</emma:literal>
                </emma:interpretation>
                <emma:interpretation id="interp68" emma:lang="ko-KR" emma:confidence="0">
                  <emma:literal>소</emma:literal>
                </emma:interpretation>
                <emma:interpretation id="interp69" emma:lang="ko-KR" emma:confidence="0">
                  <emma:literal>乏</emma:literal>
                </emma:interpretation>
              </emma:one-of>
            </emma:emma>
          </inkml:annotationXML>
          <inkml:trace contextRef="#ctx0" brushRef="#br0" timeOffset="14921.0889">5513 2950 236 0,'-68'12'90'0,"59"29"-48"0,-5-9-23 0,10-16 29 16,-1 0-22-16,1 1-4 15,-1-5-9-15,5-4-3 16,0-4-6-16,5-4-3 0,4 0 0 15,0 0-1-15,4 0 0 16,10 4-5-16,4 4 1 16,-4 4 2-16,-5 4 3 15,-4 13-2-15,0 7 0 0,-14 5-15 16,-5-1-6-16,1 1-22 16,-10-5-8-16,-4-4 6 15,0-3 5-15,4-9 23 16,0 0 13-16,5-8 17 15,5-8 10-15,4-4 2 16,0-8 1-16,13-12 1 16,15 0 3-16,-1-13-9 15,-4-7-4-15,4-9-1 16,0-7 3-16,5-9-10 16,-5-4-4-16,-4 8-3 15,0 5-1-15,0 7-3 16,4 9 2-16,-9 7-1 15,10 9 0-15,-6 8 2 16,-3 8 0-16,-6 4 0 16,1 4-3-16,0 0 2 15,-5 4-1-15,0 0 0 16,-5 0-18-16,-4-4-7 16,5 8-8-16,-5 0-4 15,-9 0 15-15,0 8 9 16,-10-12 9-16,6 9 4 15,-1-5 2-15,0 0 0 16,10 12 15-16,-5 0 10 16,0 4 11-16,0 9 5 15,0 3-13-15,-1 13-4 16,1 3-5-16,0 1-1 0,5 0-3 16,-5-1 1-16,-1-3-9 15,1 7-2-15,0 5-3 16,5-8-2-16,-5-9-8 15,-1-3-5-15,1-9-26 16,0-4-13-16,0-7-12 16,0-9-3-16,0-4 18 15,4-8 10-15,1-16 23 16,4-9 11-16,9 5 16 16,5 0 8-16,4 0 16 15,5 0 8-15,8 3 2 16,6 1 0-16,-1 4-14 15,5 0-7-15,5 4-7 16,-1 0-1-16,1 0-9 0,4 0-4 16,9-1-2-16,-9 5-1 15,-9 0-31-15,-4 0-14 16,-10-4-17-16,-4 0-7 16,-5-8 0-1,-4-4-24-15,-1-9 25 16</inkml:trace>
        </inkml:traceGroup>
        <inkml:traceGroup>
          <inkml:annotationXML>
            <emma:emma xmlns:emma="http://www.w3.org/2003/04/emma" version="1.0">
              <emma:interpretation id="{05AE1F5D-E8E4-4AB0-AAB6-25F6176C167C}" emma:medium="tactile" emma:mode="ink">
                <msink:context xmlns:msink="http://schemas.microsoft.com/ink/2010/main" type="inkWord" rotatedBoundingBox="15005,7389 15533,7094 15995,7922 15468,8217"/>
              </emma:interpretation>
              <emma:one-of disjunction-type="recognition" id="oneOf14">
                <emma:interpretation id="interp70" emma:lang="ko-KR" emma:confidence="0">
                  <emma:literal>인</emma:literal>
                </emma:interpretation>
                <emma:interpretation id="interp71" emma:lang="ko-KR" emma:confidence="0">
                  <emma:literal>언</emma:literal>
                </emma:interpretation>
                <emma:interpretation id="interp72" emma:lang="ko-KR" emma:confidence="0">
                  <emma:literal>안</emma:literal>
                </emma:interpretation>
                <emma:interpretation id="interp73" emma:lang="ko-KR" emma:confidence="0">
                  <emma:literal>런</emma:literal>
                </emma:interpretation>
                <emma:interpretation id="interp74" emma:lang="ko-KR" emma:confidence="0">
                  <emma:literal>넌</emma:literal>
                </emma:interpretation>
              </emma:one-of>
            </emma:emma>
          </inkml:annotationXML>
          <inkml:trace contextRef="#ctx0" brushRef="#br0" timeOffset="15192.4456">6315 2808 292 0,'-19'-28'110'0,"-8"20"-60"0,9 0-43 0,13 8 26 16,-13 12-19-16,0 0 0 15,0 4 0-15,4 5-8 16,0 7-3-16,5 8-2 0,5 1-1 15,4-9 2-15,13-4 1 16,1-7 1-16,13-5-2 16,-4-4-2-16,0-4 3 15,0-8 0-15,-5-8 1 16,0-9 0-16,-9 1 0 16,0 0 0-16,-9 0-18 15,0-5-7-15,-9-7-50 16,-9-8-21-16,-9-25-36 15</inkml:trace>
          <inkml:trace contextRef="#ctx0" brushRef="#br0" timeOffset="15359.4368">6369 2327 260 0,'27'12'99'0,"-13"20"-54"0,13 9-35 0,-13-17 25 15,9 13-6-15,4 11 1 16,-4 1-17-16,0-1-6 15,-1-3-4-15,-3-1-18 0,-1-3-7 16,-9 7-42-16,-4 1-19 16,-15-9-33-1</inkml:trace>
          <inkml:trace contextRef="#ctx0" brushRef="#br0" timeOffset="15540.5024">6346 3124 208 0,'-13'24'79'16,"8"-16"-42"-16,10 9-15 0,-1-9 28 0,5 4-22 15,5 8-5-15,4 4-8 16,5 1 0-16,9-5-8 16,4-4 0-16,5-8 0 0,5-16-1 15,4-12-1-15,5-8-19 16,13-9-5-16,-9-7-57 16,-4-21-23-16,-10-4-11 15</inkml:trace>
        </inkml:traceGroup>
        <inkml:traceGroup>
          <inkml:annotationXML>
            <emma:emma xmlns:emma="http://www.w3.org/2003/04/emma" version="1.0">
              <emma:interpretation id="{E79678D8-7FE8-4EF1-8CAA-AA7420AAB53C}" emma:medium="tactile" emma:mode="ink">
                <msink:context xmlns:msink="http://schemas.microsoft.com/ink/2010/main" type="inkWord" rotatedBoundingBox="15349,7523 15981,7170 16217,7593 15585,7946"/>
              </emma:interpretation>
              <emma:one-of disjunction-type="recognition" id="oneOf15">
                <emma:interpretation id="interp75" emma:lang="ko-KR" emma:confidence="0">
                  <emma:literal>그</emma:literal>
                </emma:interpretation>
                <emma:interpretation id="interp76" emma:lang="ko-KR" emma:confidence="0">
                  <emma:literal>고</emma:literal>
                </emma:interpretation>
                <emma:interpretation id="interp77" emma:lang="ko-KR" emma:confidence="0">
                  <emma:literal>으</emma:literal>
                </emma:interpretation>
                <emma:interpretation id="interp78" emma:lang="ko-KR" emma:confidence="0">
                  <emma:literal>소</emma:literal>
                </emma:interpretation>
                <emma:interpretation id="interp7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15792.8311">6715 2460 324 0,'-4'13'123'0,"17"-9"-66"0,5 4-66 0,-8-4 18 16,3-8-9-16,1 4 0 15,4-4 0-15,9-4 0 16,5-1 0-16,-4 5 0 0,-6 8 0 16,-3 17-3-16,-6 15 2 15,-13 5-4-15,-13 7-1 16,-6 9-28-16,-8 20-13 0,-5-9-33 16,0-7-12-16,-4-8 3 31</inkml:trace>
          <inkml:trace contextRef="#ctx0" brushRef="#br0" timeOffset="15961.1733">6501 3100 132 0,'0'-12'52'0,"28"12"-28"0,-10-4 7 16,0 4 26-16,0-4-17 15,0-5-5-15,10 1-19 16,4-16-7-16,4-8-6 16,9-5 0-16,10 1 2 0,0-5-4 15,-5 5-1-15,-5 0-46 16,-4-9-22-16,-9-8-16 15,-4 9-22 1,-6-1 45-16</inkml:trace>
        </inkml:traceGroup>
        <inkml:traceGroup>
          <inkml:annotationXML>
            <emma:emma xmlns:emma="http://www.w3.org/2003/04/emma" version="1.0">
              <emma:interpretation id="{F64CD423-6BFD-4900-B4CD-D3A7E24E6F40}" emma:medium="tactile" emma:mode="ink">
                <msink:context xmlns:msink="http://schemas.microsoft.com/ink/2010/main" type="inkWord" rotatedBoundingBox="16000,6877 16145,6795 16877,8106 16732,8187"/>
              </emma:interpretation>
              <emma:one-of disjunction-type="recognition" id="oneOf16">
                <emma:interpretation id="interp80" emma:lang="ko-KR" emma:confidence="0">
                  <emma:literal>1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l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6228.9158">7098 2056 224 0,'-23'-61'85'0,"23"53"-46"0,-5 0-13 0,5 8 31 15,5 4-30-15,4 4-9 16,-4 8 3-16,4 8 3 15,0 5-12-15,4 19 4 0,1 9 2 16,0-13 9-16,18 41 8 16,-1 9-5-16,1-1-1 15,0-4-10-15,9 12-1 16,0-8-9-16,0 4-1 16,0-4-6-16,0-8-2 0,0-12 0 15,0-4 0-15,-9-9-18 16,-5-11-8-16,-9-13-46 15,-4-11-18-15,-5-13-53 16,0-12-51 0,-9-33 75-16</inkml:trace>
        </inkml:traceGroup>
        <inkml:traceGroup>
          <inkml:annotationXML>
            <emma:emma xmlns:emma="http://www.w3.org/2003/04/emma" version="1.0">
              <emma:interpretation id="{A79768B3-8E7A-46B2-8F76-7946E7C5C270}" emma:medium="tactile" emma:mode="ink">
                <msink:context xmlns:msink="http://schemas.microsoft.com/ink/2010/main" type="inkWord" rotatedBoundingBox="16332,6925 17180,6451 17483,6993 16635,7467"/>
              </emma:interpretation>
              <emma:one-of disjunction-type="recognition" id="oneOf17">
                <emma:interpretation id="interp85" emma:lang="ko-KR" emma:confidence="0">
                  <emma:literal>도</emma:literal>
                </emma:interpretation>
                <emma:interpretation id="interp86" emma:lang="ko-KR" emma:confidence="0">
                  <emma:literal>드</emma:literal>
                </emma:interpretation>
                <emma:interpretation id="interp87" emma:lang="ko-KR" emma:confidence="0">
                  <emma:literal>르</emma:literal>
                </emma:interpretation>
                <emma:interpretation id="interp88" emma:lang="ko-KR" emma:confidence="0">
                  <emma:literal>즈</emma:literal>
                </emma:interpretation>
                <emma:interpretation id="interp89" emma:lang="ko-KR" emma:confidence="0">
                  <emma:literal>로</emma:literal>
                </emma:interpretation>
              </emma:one-of>
            </emma:emma>
          </inkml:annotationXML>
          <inkml:trace contextRef="#ctx0" brushRef="#br0" timeOffset="17940.2104">7430 2165 240 0,'14'-12'90'0,"8"0"-48"0,6-13-49 15,-10 13 14-15,5-4-7 16,9-12 2-16,-1-9-6 16,1 1 1-16,0-5 1 15,-5 9-10-15,-8 4-2 0,-6 3 7 16,1 5 3-16,-9 20-1 16,-5 4 3-1,-5 25 1-15,0 3 5 16,-4 4 2-16,0 5-2 0,-9-1-3 15,4-3 6-15,1-1 5 16,4-8-4-16,9-7-2 16,4-5-3-1,5-8-3-15,5-8 3 16,0-4-2-16,4-4-1 16,0-4 1-16,5 0-1 15,-5 3-3-15,0 5 2 16,0 0 1-16,10 8 0 0,-10 5 0 15,0-1 2-15,-4 4-1 16,-5 12 2-16,-14 8-4 16,-4 5 0-1,-9-1-15-15,-5 5-6 0,-9-1 4 16,-9 9 5-16,-4 3 8 16,4-7 3-16,0-5 15 15,9-7 6-15,9-9 10 16,5-4 5-16,9-8-10 15,9-4-1-15,14-8-3 16,13-20 2-16,14-4-6 16,4-8 1-16,19-1-12 15,0-3-3-15,9-21-2 16,0 5 0-16,4-1 2 16,0 4 1-16,-8 5-23 15,-10 3-9-15,-9 1-35 16,-9 8-13-16,-9-5-37 15</inkml:trace>
        </inkml:traceGroup>
        <inkml:traceGroup>
          <inkml:annotationXML>
            <emma:emma xmlns:emma="http://www.w3.org/2003/04/emma" version="1.0">
              <emma:interpretation id="{44388129-8C84-4065-B8C3-701ECC888BE4}" emma:medium="tactile" emma:mode="ink">
                <msink:context xmlns:msink="http://schemas.microsoft.com/ink/2010/main" type="inkWord" rotatedBoundingBox="17012,6033 17770,5610 18369,6683 17611,7106"/>
              </emma:interpretation>
              <emma:one-of disjunction-type="recognition" id="oneOf18">
                <emma:interpretation id="interp90" emma:lang="ko-KR" emma:confidence="0">
                  <emma:literal>부</emma:literal>
                </emma:interpretation>
                <emma:interpretation id="interp91" emma:lang="ko-KR" emma:confidence="0">
                  <emma:literal>블</emma:literal>
                </emma:interpretation>
                <emma:interpretation id="interp92" emma:lang="ko-KR" emma:confidence="0">
                  <emma:literal>쑬</emma:literal>
                </emma:interpretation>
                <emma:interpretation id="interp93" emma:lang="ko-KR" emma:confidence="0">
                  <emma:literal>쓸</emma:literal>
                </emma:interpretation>
                <emma:interpretation id="interp94" emma:lang="ko-KR" emma:confidence="0">
                  <emma:literal>쏟</emma:literal>
                </emma:interpretation>
              </emma:one-of>
            </emma:emma>
          </inkml:annotationXML>
          <inkml:trace contextRef="#ctx0" brushRef="#br0" timeOffset="18614.351">8327 999 324 0,'-23'25'121'0,"28"-5"-66"0,17 24-66 15,-17-15 18-15,0 7-5 16,-1 5 1-16,10-1-4 15,-1 5 1-15,6-1 0 16,8 1 0-16,5-13 0 0,13-8-11 16,1-7-5-16,-5-5 5 15,-5-8 4-15,-4-8 5 16,-5-8 1-16,-4-5 1 16,-5-3 2-16,-8 0-1 15,-6-17-1-15,-4-7 1 0,-4-1-1 16,-10 1 6-16,0-17 4 15,1 0 3-15,3 9 3 16,1 15-5-16,0 5 1 16,5 8-9-16,4 36-4 15,0 12 0 1,9 5-5-16,-9 7 2 16,-5 17-22-16,1-5-11 15,-10 1-2-15,-4-1-2 16,0-3 23-16,-1-5 12 15,-3-3 5-15,3-9 1 16,6-4 9-16,-1-8 4 0,5-3 7 16,9-9 9-1,5-4-11-15,8-8 3 16,10-9 2-16,9-3-7 16,0-4 1-16,4-13-10 15,5-3-2-15,0 0-5 16,0 3-3-16,-5 9-3 15,-4 3-1-15,-4 5-43 16,-10 8-18-16,-9 8-28 16,-14 12-39-1,-8 29 42-15</inkml:trace>
          <inkml:trace contextRef="#ctx0" brushRef="#br0" timeOffset="19049.4729">8341 1833 324 0,'-46'12'121'0,"51"-4"-66"0,-1-8-64 16,14-4 40-16,5-8-10 16,4-8 1-16,5-8-1 15,5-13-12-15,22-7-8 0,-4-1-3 16,-1 0 1-16,1 5 0 16,-1 3 1-16,-8 9 2 15,-5 8-41-15,-9 12-16 16,-9 8-1-16,-14 12 3 15,-9 12 8-15,-14 24 3 16,-4 1 26-16,-5 4 11 0,0-5 11 16,-9 13 5-16,5-1 11 15,9-11 8-15,4-9-2 16,5-11 0-16,9-13-9 16,9-20-1-16,0-5-5 15,10-3 2-15,3 0-8 16,1 0-4-16,4 8-5 15,-4 4-1-15,4 8 2 16,-4 8 0-16,9 8 1 16,5 9 0-16,-1-1 0 15,-4-4 0-15,0-4 0 16,0-3 0-16,-5-9-25 16,0-16-10-16,0-13-42 15,-4-11-16-15,-5 0 0 16</inkml:trace>
        </inkml:traceGroup>
        <inkml:traceGroup>
          <inkml:annotationXML>
            <emma:emma xmlns:emma="http://www.w3.org/2003/04/emma" version="1.0">
              <emma:interpretation id="{EF410C50-4044-4052-8763-87AB77A16831}" emma:medium="tactile" emma:mode="ink">
                <msink:context xmlns:msink="http://schemas.microsoft.com/ink/2010/main" type="inkWord" rotatedBoundingBox="17921,5445 19096,4789 19739,5940 18564,6596"/>
              </emma:interpretation>
              <emma:one-of disjunction-type="recognition" id="oneOf19">
                <emma:interpretation id="interp95" emma:lang="ko-KR" emma:confidence="0">
                  <emma:literal>활</emma:literal>
                </emma:interpretation>
                <emma:interpretation id="interp96" emma:lang="ko-KR" emma:confidence="0">
                  <emma:literal>쉴</emma:literal>
                </emma:interpretation>
                <emma:interpretation id="interp97" emma:lang="ko-KR" emma:confidence="0">
                  <emma:literal>쇌</emma:literal>
                </emma:interpretation>
                <emma:interpretation id="interp98" emma:lang="ko-KR" emma:confidence="0">
                  <emma:literal>썸</emma:literal>
                </emma:interpretation>
                <emma:interpretation id="interp99" emma:lang="ko-KR" emma:confidence="0">
                  <emma:literal>칠</emma:literal>
                </emma:interpretation>
              </emma:one-of>
            </emma:emma>
          </inkml:annotationXML>
          <inkml:trace contextRef="#ctx0" brushRef="#br0" timeOffset="19621.4299">9247 494 312 0,'0'-9'118'0,"9"42"-64"0,-5 3-59 0,1-16 23 16,-1 13-5-16,-4 3 4 15,-4 13-5-15,-5 12-2 16,0-1-5-16,-10-3-21 0,6 0-10 0,-6-9-24 16,1-11-11-16,0-5 19 15,0-8 12-15,4-12 27 16,5 0 13-16,5-7 12 16,4-5 4-16,13-5 2 15,5-3 2-15,10-12-5 16,4 4-1-16,9-24 0 15,0 3 2-15,0-3-12 16,4-1-3-16,1 5-9 16,-1 7-2-16,-8 9-35 15,-10 8-15-15,-9 12-14 16,-9 8-6-16,-9 33 28 16,-14 3 13-16,-8 5 14 15,-6 3 8-15,-3 21 15 16,-10-4 7-16,9-4 12 15,4-13 6-15,10-11-9 0,5-9-1 16,13-16 3-16,0-16 4 16,13-4-10-16,5-16-4 15,5-8-12-15,4-1-2 16,5-3 0-16,-4 12 3 16,-1 4-4-16,0 7-3 15,-4 5 1-15,0 17 0 16,-5 11 1-16,5 0 2 15,-5 0-30-15,0 1-11 16,-4-5-18-16,13-8-5 16,-9-8 1-16,1-8-38 15,-6-12 18-15</inkml:trace>
          <inkml:trace contextRef="#ctx0" brushRef="#br0" timeOffset="19935.1191">9820 554 220 0,'0'-73'85'0,"0"65"-46"0,0 4-26 16,0 4 22-16,0 0-18 16,-4 16-5-16,-1 1-3 15,-4 7-1-15,-5 8-4 16,-8 5 4-16,8 7 2 0,0 1-3 16,10 3 1-16,13-7-1 15,4-1 1-15,6-15-2 16,3-13 1-16,6-12 5 15,-1-8 4-15,-4-5-6 16,9-7-3-16,-5-4 0 0,-9 0 2 16,-9-5 0-16,-9 5 2 15,-4-4-4-15,-5-9-2 16,-14 5-7-16,0 8-3 16,-13-1-16-16,-10 1-4 15,5 0-42-15,5-1-17 16,-1 1-46-1</inkml:trace>
          <inkml:trace contextRef="#ctx0" brushRef="#br0" timeOffset="20118.9717">9929 24 292 0,'14'24'110'0,"23"5"-60"0,13 7-52 16,-32-8 20-16,9 17-13 15,0-1-3-15,1 1-19 16,-1-5-6-16,0 9-55 16,1 4-24-16,-10-5 4 15,-4 1 6-15</inkml:trace>
          <inkml:trace contextRef="#ctx0" brushRef="#br0" timeOffset="20537.0886">9948 1080 284 0,'-32'33'107'0,"14"-5"-58"0,9 21-53 0,4-25 21 16,0 4-13-16,1 5-2 15,-5-5-4-15,0-4-1 16,4-8 2-16,1-3-20 0,-1-9-6 16,5-8 5-16,9-5 5 15,5-15 10-15,9-12 4 16,8 3 0-16,10-3 0 15,5 8 4-15,-1-1 1 16,1 5 2-16,-1 4 0 16,-4 4-2-16,-4 7 1 15,-1 5 4-15,-8 4 4 0,-15 4-2 16,-4 9 0-16,0 11-3 16,-9 8-1-16,0-3-6 15,0-5 1-15,0-4 0 16,0-4 0-16,0 1 6 15,0-5 4-15,5-4 3 16,9-4 5-16,13-8-6 16,-4-4-2-16,4-13-5 15,5-3-4-15,0-4-25 16,0-9-9-16,-5-3-34 16,0-25-15-16,10-4-16 15</inkml:trace>
        </inkml:traceGroup>
        <inkml:traceGroup>
          <inkml:annotationXML>
            <emma:emma xmlns:emma="http://www.w3.org/2003/04/emma" version="1.0">
              <emma:interpretation id="{978B0082-77B5-4626-9E68-F71F0DBE4D3D}" emma:medium="tactile" emma:mode="ink">
                <msink:context xmlns:msink="http://schemas.microsoft.com/ink/2010/main" type="inkWord" rotatedBoundingBox="19219,4822 20043,4361 20798,5712 19974,6172"/>
              </emma:interpretation>
              <emma:one-of disjunction-type="recognition" id="oneOf20">
                <emma:interpretation id="interp100" emma:lang="ko-KR" emma:confidence="0">
                  <emma:literal>븝</emma:literal>
                </emma:interpretation>
                <emma:interpretation id="interp101" emma:lang="ko-KR" emma:confidence="0">
                  <emma:literal>쁩</emma:literal>
                </emma:interpretation>
                <emma:interpretation id="interp102" emma:lang="ko-KR" emma:confidence="0">
                  <emma:literal>뜹</emma:literal>
                </emma:interpretation>
                <emma:interpretation id="interp103" emma:lang="ko-KR" emma:confidence="0">
                  <emma:literal>븜</emma:literal>
                </emma:interpretation>
                <emma:interpretation id="interp104" emma:lang="ko-KR" emma:confidence="0">
                  <emma:literal>뜸</emma:literal>
                </emma:interpretation>
              </emma:one-of>
            </emma:emma>
          </inkml:annotationXML>
          <inkml:trace contextRef="#ctx0" brushRef="#br0" timeOffset="20851.412">10603-251 280 0,'-36'24'104'0,"18"29"-56"0,-1 16-54 0,10-33 19 15,0 17 3-15,-14 15 7 16,1 1-6-16,4-12-2 15,8-5-8-15,20-7-3 0,8-9 2 16,9-11 1-16,5-17 3 16,13-12-3-16,10-33-2 15,4-7-5-15,0-9 0 16,1 1 0-16,3-9 2 0,-8 0-32 16,-14 13-12-16,-14-1-6 15,-18 9 2-15,-13 7-10 16,-10 9-2-16,-9 8 7 15,-4 8-25 1,-14 8 11-16,-14 16 24 16,5 20 14-16</inkml:trace>
          <inkml:trace contextRef="#ctx0" brushRef="#br0" timeOffset="20989.2517">10462 190 220 0,'-4'20'85'0,"13"-36"-46"0,4 4-37 16,1 8 17-16,4-4-10 15,10 0-3-15,8-8-8 16,10-5-3-16,-1-3 2 16,1 0-30-16,-5-1-12 0,-5 5-48 15</inkml:trace>
          <inkml:trace contextRef="#ctx0" brushRef="#br0" timeOffset="21380.0544">10581 700 292 0,'-14'36'110'0,"14"-23"-60"0,9-1-41 0,0-4 25 15,0 0-4-15,0-8 4 0,5-4-7 16,9-8-4-16,9-5-13 16,-1-7-6-16,1-8-1 0,5-1-2 15,-5-7-1-15,-1 12-2 16,-3-1 1-16,4 5 3 15,-10 4 1-15,-3 4 10 16,-1-1 3-16,9 1-1 16,1 0-1-16,8-4-6 15,-4-4 0-15,4 3-5 16,-4-11-2-16,0-5 0 16,-5 5-1-16,1 4 0 15,-6 3 2-15,-3 5-3 16,-1 4 0-16,-5 4 1 15,-3 0 2-15,-6 4-23 16,-4 4-52 0,-14 4-6-16,1 4-5 15,-10 8 3-15,-13 16-4 16</inkml:trace>
          <inkml:trace contextRef="#ctx0" brushRef="#br0" timeOffset="21858.1464">10717 668 244 0,'-4'20'90'0,"4"-4"-48"0,4 8-29 0,10-8 22 15,-1 5-5-15,1 11 0 16,4 17 2-16,1-1 5 16,3 1-20-16,6-9-3 0,3-3 0 0,6-5-6 15,-10-8-2-15,5-3-1 16,-5-5-1-16,-4-4-2 15,-5-20-2 1,-4-4 3-16,-5-9-2 16,0-11-1-16,0-8 1 15,0-1-1-15,10 1-3 16,-1-1 0-16,5 1 2 16,-1 7 0-16,10 5-2 15,-4 4 2-15,3 8 1 16,-3 3 0-16,4 9-3 15,-10 4 0-15,-3 8-14 16,-6 9-4-16,-8 15 2 16,-10 8 3-16,-4 1 10 15,0-1 5-15,0 1 11 0,4-5 5 16,5-3 8-16,0-13 3 16,10 0-5-16,3-8 0 15,10-12-10-15,4-8-4 16,5-8-4-16,5-24 0 15,4-1-42-15,-10-3-18 16,-3-1-97 0,-10 5-60-16,-9-13 91 15</inkml:trace>
          <inkml:trace contextRef="#ctx0" brushRef="#br0" timeOffset="22280.6278">10540 40 260 0,'0'-4'96'0,"13"0"-52"0,5 0-51 0,-4 0 14 16,4 0-7-16,10-4 2 15,8 0-34-15,-4 0-16 16,0 8-39-16,-5 4-16 16,-9 8 39-16,1 8 22 0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27.00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FE94793-7DDF-4453-9605-A00A192E93E6}" emma:medium="tactile" emma:mode="ink">
          <msink:context xmlns:msink="http://schemas.microsoft.com/ink/2010/main" type="inkDrawing" rotatedBoundingBox="29880,5117 32311,4018 33159,5894 30727,6993" hotPoints="32515,5366 31363,6517 30212,5366 31363,4214" semanticType="enclosure" shapeName="Circle"/>
        </emma:interpretation>
      </emma:emma>
    </inkml:annotationXML>
    <inkml:trace contextRef="#ctx0" brushRef="#br0">1471 2052 336 0,'-110'4'126'0,"79"-12"-68"0,-29-4-70 0,24 8 20 15,-23 0-15-15,-10-4 0 16,-35-20 5-16,-6-9 3 15,-12-3 1-15,-1-1 5 0,-14-7 5 16,23-13 5-16,10-8 2 16,12-16-8-16,24-20-4 0,9-4-7 15,18-9-2-15,18 1-2 16,14 0 3-16,23-5 0 16,18-3 1-16,27 7 4 15,5 5 5-15,27 0 1 16,4 12 4-16,28 7-3 15,18 13 1-15,14 17-7 16,23 19-1-16,-1 9-2 16,10 12 1-16,-5 15-2 15,-9 22-1-15,0 3 3 16,-9 28 0-16,-23 5 1 16,-18 7 0-16,-27 5 0 15,-5 24 2-15,-19-8 3 16,-17 0 5-16,-23 4 1 15,-5-4 3-15,-27 0-1 0,-13 4 1 16,-33-4-5-16,-18 24 0 16,-31-16-2-16,-24-4 1 15,-8-9-4-15,-10 1-3 16,-31-4-7-16,9-8-1 16,-10-9-23-16,14-7-8 15,-4-9-32-15,18-7-12 16,9-9-111-1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1.92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3E4301A-2472-4B1D-BF73-3A6B43D15FAE}" emma:medium="tactile" emma:mode="ink">
          <msink:context xmlns:msink="http://schemas.microsoft.com/ink/2010/main" type="inkDrawing" rotatedBoundingBox="20582,11088 27789,10473 27923,12045 20716,12660" semanticType="callout" shapeName="Other">
            <msink:sourceLink direction="with" ref="{5DC79026-9AC4-4B5B-A350-ABDD1D3FC37E}"/>
            <msink:sourceLink direction="with" ref="{EF439253-E413-4A04-B842-0618AB7014EB}"/>
            <msink:sourceLink direction="with" ref="{9D75F027-9A59-48B7-881C-64B8709B1A83}"/>
          </msink:context>
        </emma:interpretation>
      </emma:emma>
    </inkml:annotationXML>
    <inkml:trace contextRef="#ctx0" brushRef="#br0">1102 1635 220 0,'-64'-4'85'0,"37"4"-46"0,-51-4-28 0,56 0 23 16,-15 0-11-16,-8-12-4 16,-10-12-10-16,-9-1-6 15,0 1-2-15,-4-4 1 0,-9-5 3 16,-1 5 0-16,6-13 0 16,3 9-3-16,5-9 1 15,10 1-2-15,8 3 2 16,10 1-4-16,4 4 0 0,9 3-1 15,5 5-2-15,9 0 7 16,9-1 3-16,9-3-1 16,9 4 0-16,10-13-3 15,22 9 1-15,9-1-4 16,5 1 0-16,18 4 3 16,4-5 3-16,5 5 0 15,27 0 2-15,-4-1 0 16,5-7 3-16,13-5-3 15,4 5-2-15,19-1 0 16,0 1 1-16,4-4-1 16,5 7 2-16,5 5 0 15,13 0 3-15,-9 3-5 16,13-3-3-16,-13 0-1 16,9-9 1-16,1 9 1 0,3 4 3 15,-8 3-1 1,4 1 2-16,-9 0 0 0,5 0 3 15,-10 8-1-15,14-5 0 16,-9 5-5-16,5 0-3 16,-14 0 4-16,-5 4 4 15,0 0-5-15,-4 0 0 16,4 4 0-16,-17 0 0 16,-6 4 2-16,1-5 1 15,-10 5-1-15,-4 0-1 16,-5 5 1-16,-13-1 1 0,-9 8-1 15,-10-4-1-15,14 4-1 16,-18 4 2-16,-4 21-3 16,-5-1-2-16,-5 0 0 15,-9 5-1-15,0-1 4 16,1 1 5-16,-10-1-1 16,-9 9 3-16,-5-5-2 15,-9 5 0-15,-13-9-1 16,4 1 0-16,-13 3-4 15,-14 9-1-15,-10 4 1 16,-3-5 0-16,-6-3-2 16,-4-1-2-16,-4-3 1 15,0-1 1-15,-24 1 1 16,6-1 1-16,-1-7-2 16,1 7 1-16,-15 5 0 0,-4-13 1 15,73-36-7 16,-159 57 2-31,22-8 2 16,-17 15 0-16,13-3 2 16,13-12-2-16,10-9-1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06.10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F89E7B9-52CC-4A33-9CC0-9B78E08045F4}" emma:medium="tactile" emma:mode="ink">
          <msink:context xmlns:msink="http://schemas.microsoft.com/ink/2010/main" type="inkDrawing" rotatedBoundingBox="20392,6240 21543,5150 22515,6176 21365,7267" hotPoints="22189,6241 21433,6997 20677,6241 21433,5485" semanticType="enclosure" shapeName="Circle">
            <msink:destinationLink direction="to" ref="{97E399F9-A8D7-4A66-86F2-38A438D3D63C}"/>
          </msink:context>
        </emma:interpretation>
      </emma:emma>
    </inkml:annotationXML>
    <inkml:trace contextRef="#ctx0" brushRef="#br0">1038 1404 232 0,'-9'8'88'0,"4"-4"-48"0,-9 0-45 16,5 0 17-16,0 4-3 16,-4-3 2-16,-24 3 6 15,1-4 1-15,-1 4-9 16,-4-4 3-16,-4 0 2 0,-1-4-3 16,-4 0-1-16,-9-4-2 15,9 0 0-15,-5-4 4 16,1-9 5-16,-1-3-3 0,0-4 2 15,1-12 2-15,-1-9 3 16,5 0-9-16,9-3-2 16,5-1-8-16,-1-15-2 15,10-1 0-15,4 4 2 16,5 0-3-16,4 1 0 16,10-1 1-16,4 8 0 15,4-7-3-15,5-1 0 16,5 4 2-16,4 5 0 15,10-5-2-15,8-8 0 16,0 9 2-16,5 3 2 16,-4 9-2-16,-1 3 0 0,10 5 1 15,4 3 0-15,0 1-3 16,9 8 2-16,0-1 1 16,0 9 0-16,14 0 0 15,-4 8 2-15,-6 4-3 16,-3 8 0-16,-6 4 1 15,5 0 2-15,5 4-1 16,-5 4-1-16,-4 1 1 16,-5-1-1-16,0 0 0 15,-4 12 0-15,-1 9-3 16,-4-1 2-16,-9 1 1 16,4-5 2-16,1 4 1 15,-5 1 1-15,-10-5-2 16,1 5 1-16,-9 3-2 15,0-4-1-15,-14 5 3 0,-5-1 0 16,-9 5-4-16,1-1 1 16,-6 13 2-16,-3 4 3 15,-6 0-4-15,1-5-1 16,-5-3 0-16,0-5 0 16,-9 5 0-16,5 0 0 15,-10-9 2-15,10-3 3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1.97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20CEEA9-E46D-474E-A50F-76A87DD95AB8}" emma:medium="tactile" emma:mode="ink">
          <msink:context xmlns:msink="http://schemas.microsoft.com/ink/2010/main" type="writingRegion" rotatedBoundingBox="25487,12351 25674,12351 25674,12375 25487,12375"/>
        </emma:interpretation>
      </emma:emma>
    </inkml:annotationXML>
    <inkml:traceGroup>
      <inkml:annotationXML>
        <emma:emma xmlns:emma="http://www.w3.org/2003/04/emma" version="1.0">
          <emma:interpretation id="{81AE55FE-4F1B-4587-815F-B77B75F0E0B3}" emma:medium="tactile" emma:mode="ink">
            <msink:context xmlns:msink="http://schemas.microsoft.com/ink/2010/main" type="paragraph" rotatedBoundingBox="25487,12351 25674,12351 25674,12375 25487,12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5CCFB5-D925-4077-8596-56DA465A8DD9}" emma:medium="tactile" emma:mode="ink">
              <msink:context xmlns:msink="http://schemas.microsoft.com/ink/2010/main" type="line" rotatedBoundingBox="25487,12351 25674,12351 25674,12375 25487,12375"/>
            </emma:interpretation>
          </emma:emma>
        </inkml:annotationXML>
        <inkml:traceGroup>
          <inkml:annotationXML>
            <emma:emma xmlns:emma="http://www.w3.org/2003/04/emma" version="1.0">
              <emma:interpretation id="{214D6BD1-3158-43EA-8D8F-837108713B10}" emma:medium="tactile" emma:mode="ink">
                <msink:context xmlns:msink="http://schemas.microsoft.com/ink/2010/main" type="inkWord" rotatedBoundingBox="25487,12351 25674,12351 25674,12375 25487,12375"/>
              </emma:interpretation>
              <emma:one-of disjunction-type="recognition" id="oneOf0">
                <emma:interpretation id="interp0" emma:lang="ko-KR" emma:confidence="0">
                  <emma:literal>′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‘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187 0 544 0,'-132'16'203'0,"77"-8"-110"0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2.60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FE614AD-3B7F-48B9-8AA5-4377C420ADE7}" emma:medium="tactile" emma:mode="ink">
          <msink:context xmlns:msink="http://schemas.microsoft.com/ink/2010/main" type="inkDrawing" rotatedBoundingBox="20172,12064 24867,12056 24868,12943 20174,12952" semanticType="strikethrough" shapeName="Other">
            <msink:sourceLink direction="with" ref="{EF439253-E413-4A04-B842-0618AB7014EB}"/>
            <msink:sourceLink direction="with" ref="{9D75F027-9A59-48B7-881C-64B8709B1A83}"/>
            <msink:sourceLink direction="with" ref="{CBB91658-F63F-4B33-9736-C1AF6ADA9632}"/>
          </msink:context>
        </emma:interpretation>
      </emma:emma>
    </inkml:annotationXML>
    <inkml:trace contextRef="#ctx0" brushRef="#br0">4694 421 540 0,'-118'48'200'0,"27"-40"-108"0,0 25-105 0,45-17 31 16,-22 0-19-16,-14 0 1 0,-23 1 0 15,-4-1 0-15,-14 4 2 32,-141 8-1-1,-114 17-1-16,64-1 1-15,54-7-1 16,19-9 0-16,41 0 0 16,22-7 2-16,1-5-1 15,13-4-3-15,-5-4 1 0,24 0-4 16,3-8-1-16,-3-4 0 16,8 0 4-16,19 0-1 15,-5-8 1-15,18 4 0 0,14 0 0 16,14 4 0-16,8-4 0 15,10 8-3-15,0-5 1 16,9 1-3-16,-5 0 0 16,10 4-1-16,8 0 0 15,10 0 0 1,9 4 0-16,4-8 2 16,14-8 2-16,0 0-1 15,0 0 6-15,0 0 3 16,14 0-3-16,-5 0-3 15,5-5-2-15,-5 1 0 16,-5 0 5-16,5 0 1 16,-4 0 2-16,-1-9 0 0,1 1-5 15,4 0-1-15,5-5-2 16,-5 1 3-16,4-4 0 16,1 3 1-16,0 5 0 15,-1-4 0-15,6 8 0 16,-6-1 0-16,6 1 0 15,-6 0 0-15,1 0 2 16,0-1 1-16,8 1-6 16,-4 0 0-16,10 4-4 15,-1-4 2-15,0-25-28 16,1 5-13-16,4-1-56 16,9-8-22-16,13-3-23 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4.11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DC79026-9AC4-4B5B-A350-ABDD1D3FC37E}" emma:medium="tactile" emma:mode="ink">
          <msink:context xmlns:msink="http://schemas.microsoft.com/ink/2010/main" type="inkDrawing" rotatedBoundingBox="21610,12957 27798,12242 27955,13600 21767,14315" hotPoints="28338,12631 24697,13497 20956,13386 24597,12521" semanticType="enclosure" shapeName="Ellipse">
            <msink:sourceLink direction="with" ref="{CBB91658-F63F-4B33-9736-C1AF6ADA9632}"/>
            <msink:destinationLink direction="with" ref="{B3E4301A-2472-4B1D-BF73-3A6B43D15FAE}"/>
          </msink:context>
        </emma:interpretation>
      </emma:emma>
    </inkml:annotationXML>
    <inkml:trace contextRef="#ctx0" brushRef="#br0">2763 1562 288 0,'-4'0'107'0,"-1"8"-58"0,1-8-57 16,-10 0 49-16,-13 0-20 16,-5-4-7-16,-5-4-6 15,-13-12-5-15,-23 4 2 0,-8 0 1 16,-20 4 4-16,-17-13 1 16,-14 1 1-16,-14 4 0 15,-22 0 0-15,8-5 2 16,-13-3-5-16,10 0-1 15,-10-1-6-15,18 5-4 16,14 0 1-16,-10-5 2 16,28-3 2-16,14 0 3 15,9-1-3-15,23 1 0 0,17-1-1 16,1 5-2-16,9-4 1 16,5 3-1-16,17-11-3 15,24-5 0-15,4 1-1 16,9-1 3-16,9 1-2 15,9 3-1-15,28 5 5 16,9 0 3-16,9-5-3 16,18 5-3-16,4-1 3 15,15 1 1-15,12 8 0 16,20-1-2-16,-1 9 3 16,-5 0 2-16,24 0-2 15,8 3-2-15,5 1 0 16,-4-4-1-16,-169 20 11 31,346-32-9-31,-60 3 0 16,-21 1 1-16,-33 0 0 15,4 7 1-15,-22 5 0 16,-4 0-2-16,-5 4 1 0,-9-8 0 16,-5-1 1-16,-5 5 2 15,-22 4-3-15,9-8 0 16,-9 8 1-16,0-1 0 15,-14 5 2-15,-18 0 1 16,5 4-3-16,-10 4-1 16,-13 4-1-16,-9 0 1 0,-9 17-2 15,-10 11-1-15,-13-4 5 16,-14 5 4-16,-9 3-5 16,-13 0 0-16,-10 1 4 15,-9 7 3-15,-9 5-2 16,-18-4 2-16,-14-1-2 15,-8 1 2-15,-15-1-6 16,-18 1-1-16,-18-5 0 16,-9 5 0-16,-23 7 0 15,-8-7 0-15,-29-1 0 16,-8-3 0-16,-10-5-5 16,-22 5 1-16,5-5 0 15,-10 4 0-15,-23 5 0 16,5-1 0-16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9:36.29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64BB6B9-58C0-4B6E-86C3-CFF5D6344D68}" emma:medium="tactile" emma:mode="ink">
          <msink:context xmlns:msink="http://schemas.microsoft.com/ink/2010/main" type="writingRegion" rotatedBoundingBox="14439,12255 24299,11818 24454,15314 14594,15750"/>
        </emma:interpretation>
      </emma:emma>
    </inkml:annotationXML>
    <inkml:traceGroup>
      <inkml:annotationXML>
        <emma:emma xmlns:emma="http://www.w3.org/2003/04/emma" version="1.0">
          <emma:interpretation id="{78FFE688-B665-4E27-B29F-25F913C1B274}" emma:medium="tactile" emma:mode="ink">
            <msink:context xmlns:msink="http://schemas.microsoft.com/ink/2010/main" type="paragraph" rotatedBoundingBox="14439,12255 24299,11818 24394,13962 14534,14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FEE358-9506-48E6-8270-3555A5E88401}" emma:medium="tactile" emma:mode="ink">
              <msink:context xmlns:msink="http://schemas.microsoft.com/ink/2010/main" type="line" rotatedBoundingBox="14439,12255 24299,11818 24394,13962 14534,14399"/>
            </emma:interpretation>
          </emma:emma>
        </inkml:annotationXML>
        <inkml:traceGroup>
          <inkml:annotationXML>
            <emma:emma xmlns:emma="http://www.w3.org/2003/04/emma" version="1.0">
              <emma:interpretation id="{E61A9AC6-311D-4864-8FCB-B6D6E71AFEED}" emma:medium="tactile" emma:mode="ink">
                <msink:context xmlns:msink="http://schemas.microsoft.com/ink/2010/main" type="inkWord" rotatedBoundingBox="14840,12935 15475,14078 15039,14320 14405,13176"/>
              </emma:interpretation>
              <emma:one-of disjunction-type="recognition" id="oneOf0">
                <emma:interpretation id="interp0" emma:lang="ko-KR" emma:confidence="0">
                  <emma:literal>획</emma:literal>
                </emma:interpretation>
                <emma:interpretation id="interp1" emma:lang="ko-KR" emma:confidence="0">
                  <emma:literal>혁</emma:literal>
                </emma:interpretation>
                <emma:interpretation id="interp2" emma:lang="ko-KR" emma:confidence="0">
                  <emma:literal>격</emma:literal>
                </emma:interpretation>
                <emma:interpretation id="interp3" emma:lang="ko-KR" emma:confidence="0">
                  <emma:literal>겪</emma:literal>
                </emma:interpretation>
                <emma:interpretation id="interp4" emma:lang="ko-KR" emma:confidence="0">
                  <emma:literal>력</emma:literal>
                </emma:interpretation>
              </emma:one-of>
            </emma:emma>
          </inkml:annotationXML>
          <inkml:trace contextRef="#ctx0" brushRef="#br0">0 0 252 0,'0'0'96'0,"4"4"-52"0,10 0-40 0,-5 0 19 16,9 5-13-16,9-1-3 15,5 4-4-15,0 0 0 0,5 8-2 16,-6-4-1-16,1-4 1 0,-4 1-17 15,-6-1-4-15,-8 0-43 16,0 0-17-16,-10 8-13 16</inkml:trace>
          <inkml:trace contextRef="#ctx0" brushRef="#br0" timeOffset="629.2287">191 474 236 0,'-9'8'88'0,"13"-8"-48"0,10 0-31 16,-5 0 19-16,5-8-8 15,4-16-1-15,5-5-11 16,13-3-5-16,0-9-2 16,5 5-1-16,-4-9 0 0,-5 9 2 15,0 0 1-15,-10 15-4 16,-3 9-1-16,-10 32-2 16,-9 9-4-16,-14 23 0 15,-13 5-7-15,-1 4-3 16,1-5-6-16,0 1-2 15,-1-8 11-15,6-13 9 16,8-12 6 0,5-12 5-16,9-12 2 15,9-8 3-15,14-8 4 16,4-4-2-16,5-12 3 16,0-9-2-16,4 1 0 15,1 3-10-15,-1 5-1 16,-4 8-2-16,-5 3 2 0,-9 9-3 15,-4 8 0-15,-14 4-28 16,-4 32-10-16,-10 13-19 16,-9 8-4-16,-9 11 29 15,-9 9 16-15,5-4 27 16,-1-8 12-16,10-1 22 16,4-15 9-16,10-17-10 15,4-7-5-15,9-13-14 16,9-8-2-16,13-21-9 15,6-15-3-15,4-5-5 16,4-11-4-16,1 7 0 16,-1 5-1-16,-4 7 0 15,-5 9 0-15,0 12-3 16,-4 8 2-16,-5 12 1 16,-4 12 2-16,-5 17 1 15,-4 15 3-15,-5 5-3 0,-5 8 0 16,-4 4-1-16,0-5 1 15,-5-7-9-15,1-8-3 16,-1-13-53-16,0-12-21 16,1-12-31-1</inkml:trace>
        </inkml:traceGroup>
        <inkml:traceGroup>
          <inkml:annotationXML>
            <emma:emma xmlns:emma="http://www.w3.org/2003/04/emma" version="1.0">
              <emma:interpretation id="{A61AAB53-AF1D-4514-8E68-6718DD054E8E}" emma:medium="tactile" emma:mode="ink">
                <msink:context xmlns:msink="http://schemas.microsoft.com/ink/2010/main" type="inkWord" rotatedBoundingBox="16190,12473 16796,13445 15876,14019 15270,13047"/>
              </emma:interpretation>
              <emma:one-of disjunction-type="recognition" id="oneOf1">
                <emma:interpretation id="interp5" emma:lang="ko-KR" emma:confidence="0">
                  <emma:literal>냐</emma:literal>
                </emma:interpretation>
                <emma:interpretation id="interp6" emma:lang="ko-KR" emma:confidence="0">
                  <emma:literal>ⅵ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ㅂ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893.742">824-105 348 0,'0'-4'129'0,"27"4"-70"0,0 8-56 15,-13 0 26-15,4 4-15 16,5 5-1-16,0 3-3 16,4 20-1-16,5 5-5 15,9 11-3-15,0 9 2 0,4 12-4 16,1 8 0-16,-5 0 1 15,0 8 2-15,-9-8-1 16,-1-8 2-16,-8-12-33 16,-5-9-12-16,-4-15-45 15,-5-5-18-15,-9-15-21 16</inkml:trace>
          <inkml:trace contextRef="#ctx0" brushRef="#br0" timeOffset="1120.2917">1443-303 332 0,'0'-37'126'0,"4"37"-68"0,-4 0-52 0,0 13 25 16,0-1-22-16,0 12-6 16,-4 8-3-16,-1 9-1 15,1 3 1-15,-5 1 2 0,-1 16 1 16,-3-1-6-16,-1-3-2 15,0-5-42-15,-4-7-19 16,5-5-21-16,-1-7-7 0,0-13-4 16</inkml:trace>
          <inkml:trace contextRef="#ctx0" brushRef="#br0" timeOffset="1270.8757">1402 29 264 0,'36'-49'101'0,"1"37"-54"0,17-4-44 16,-31 12 23-16,4-4-15 15,1 0-1-15,-1 3-6 16,0 1-1-16,-4 4-1 16,-9 4-26-16,-5 5-11 0,-9-1-31 15,-5 0-13-15,-4 4-16 16</inkml:trace>
          <inkml:trace contextRef="#ctx0" brushRef="#br0" timeOffset="1618.0601">1593 77 256 0,'-5'0'96'0,"15"4"-52"0,-6 0-51 15,5 8 73-15,5 1-30 16,0-1-18-16,4 0-11 16,0 0-7-16,0 4 2 15,-4 0 3-15,-5 5-7 0,0 3-3 16,-9 4-33-16,-9 21-14 16,-9-1-43-1,-5 5-54-15,-23 4 44 16,1-5 237 15,-1 17-33-31,15-29 1 16,8-19-42-16,14-9-22 0,18-12-13 15,14-12-2-15,8-13-12 16,6-7 1-16,8-16 3 0,15-5-3 16,-1-4 0-16,4 1-6 15,-3-13-3-15,-1 8 0 16,-9 8 1-16,0 5-32 15,-9 3-14-15,-14 1-64 16,-4 7-26-16,-23 5 19 16</inkml:trace>
        </inkml:traceGroup>
        <inkml:traceGroup>
          <inkml:annotationXML>
            <emma:emma xmlns:emma="http://www.w3.org/2003/04/emma" version="1.0">
              <emma:interpretation id="{B64A7C14-0502-49CA-BD7D-CD75ADA55A90}" emma:medium="tactile" emma:mode="ink">
                <msink:context xmlns:msink="http://schemas.microsoft.com/ink/2010/main" type="inkWord" rotatedBoundingBox="15927,12954 16689,12174 17283,12754 16520,13534"/>
              </emma:interpretation>
              <emma:one-of disjunction-type="recognition" id="oneOf2">
                <emma:interpretation id="interp10" emma:lang="ko-KR" emma:confidence="0">
                  <emma:literal>시</emma:literal>
                </emma:interpretation>
                <emma:interpretation id="interp11" emma:lang="ko-KR" emma:confidence="0">
                  <emma:literal>M</emma:literal>
                </emma:interpretation>
                <emma:interpretation id="interp12" emma:lang="ko-KR" emma:confidence="0">
                  <emma:literal>〃</emma:literal>
                </emma:interpretation>
                <emma:interpretation id="interp13" emma:lang="ko-KR" emma:confidence="0">
                  <emma:literal>"</emma:literal>
                </emma:interpretation>
                <emma:interpretation id="interp1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2261.5586">2012-748 368 0,'-18'8'140'0,"18"4"-76"0,-5 4-70 0,5-4 25 16,0 12-15-16,-4 25-2 15,-6 0-4-15,1 3 1 16,-4 17 1-16,-1 0 0 0,-9 4 2 16,-4-5-19-16,-5 5-6 15,5 4-28-15,4-12-10 16,0-12-19-16,10-13-7 15,-1-8 0 1,5-15 11-16,4-21 50 16,5-17 55-16,5-11 28 0,13 0-1 15,9-5-1 1,1 1-3-16,-1 3 2 0,9 5-29 16,-4 4 1-16,5-5 2 0,-1 9-10 15,1 12-2-15,4 4-9 16,4 0-5-16,-9 4 1 15,-4 0 0-15,0 0-1 16,-9 0 1-16,-5 0-7 16,0 0-1-16,-9-4-7 15,1-4 0-15,-6-4 8 16,1-9 5-16,-5-3-3 16,4-8 0-16,-4-1 3 15,5-7 1-15,-1-17 0 0,1 5-2 16,4-1 5-16,0 0 4 15,0 9 4-15,0-1 4 16,0 13 2-16,1 4 1 16,-1 7-5-16,0 9 1 15,0 8-5-15,0 12-1 16,0 13-6-16,0 3-1 16,5 20-1-16,4 13 1 15,-4-4-2-15,8 11 2 16,1 1-2-16,-5-4-1 15,1-4-6-15,-6-5-4 16,-4-7-36-16,-4-5-17 0,-14-3-54 16,-14-9-63-1,-4-8 56-15</inkml:trace>
        </inkml:traceGroup>
        <inkml:traceGroup>
          <inkml:annotationXML>
            <emma:emma xmlns:emma="http://www.w3.org/2003/04/emma" version="1.0">
              <emma:interpretation id="{A73CFD21-B115-4483-A873-1A381F868267}" emma:medium="tactile" emma:mode="ink">
                <msink:context xmlns:msink="http://schemas.microsoft.com/ink/2010/main" type="inkWord" rotatedBoundingBox="16549,13041 17444,11888 18246,12510 17351,13664"/>
              </emma:interpretation>
              <emma:one-of disjunction-type="recognition" id="oneOf3">
                <emma:interpretation id="interp15" emma:lang="ko-KR" emma:confidence="0">
                  <emma:literal>와</emma:literal>
                </emma:interpretation>
                <emma:interpretation id="interp16" emma:lang="ko-KR" emma:confidence="0">
                  <emma:literal>따</emma:literal>
                </emma:interpretation>
                <emma:interpretation id="interp17" emma:lang="ko-KR" emma:confidence="0">
                  <emma:literal>일</emma:literal>
                </emma:interpretation>
                <emma:interpretation id="interp18" emma:lang="ko-KR" emma:confidence="0">
                  <emma:literal>아</emma:literal>
                </emma:interpretation>
                <emma:interpretation id="interp19" emma:lang="ko-KR" emma:confidence="0">
                  <emma:literal>열</emma:literal>
                </emma:interpretation>
              </emma:one-of>
            </emma:emma>
          </inkml:annotationXML>
          <inkml:trace contextRef="#ctx0" brushRef="#br0" timeOffset="3072.9707">2280 4 288 0,'-4'8'110'0,"4"1"-60"0,4 19-47 15,6-20 21-15,3 16-12 16,5-8-2-16,5 5-3 16,5-5 0-16,8 0-4 15,5-4-2-15,0-4 2 0,0-4-7 16,0-8-1-16,0-24-29 16,0-4-10-16,-5-5-20 15,10-11-5-15,-1-1-5 16,-4-16-12-1,-4-8 36-15,-5-3 40 0,-5-18 23 16,0 1 43 0,-13 0 19-16,-5 0 5 0,-9-4 1 15,-14 16-18-15,-8 16-9 16,-6 17-30-16,-4 15-6 0,-4 25-1 16,-5 21-9-16,0 7-4 15,-5 12 3-15,-4 9 3 16,9-1 1-16,5 5 3 15,9-1-7-15,8-7-2 16,10-9-1-16,23-28 2 16,4-4-1-16,10-8 0 15,3-13-1-15,6-7-2 16,4-4-2-16,-9 7 1 16,22-23-1-16,-4 3-3 15,-9 9 0-15,-9 7-29 16,-4 9-14-16,-10 12-9 15,-5 20-5-15,-8 12 12 16,-14 4 6-16,-5 9 24 16,-9 7 13-16,5 5 17 15,0 20 8-15,0-5 16 16,0 1 9-16,-1-12 1 16,10-13-1-16,5-4-16 15,4-7-7-15,4-9-9 16,10-8-1-16,13-12-5 15,5-4-2-15,5-17-2 16,-1-7-3-16,0 4 1 16,-4-5 1-16,-4 5-28 15,-1 4-9-15,-9 8-16 0,-9 12-4 16,0 16 1-16,-13 20 3 16,-5 4 20-16,0 13 11 15,-1 8 25-15,6 3 14 16,-1-3 22-16,10-4 9 15,4-13 0-15,5-3 2 16,13-13-14-16,9-12-3 16,14-12-9-16,5-16-4 15,4-17-10-15,19-7-3 0,-5-9-7 16,-5-7-2-16,-4-5-24 16,-14 0-12-16,4 5-56 15,-22-1-26-15</inkml:trace>
        </inkml:traceGroup>
        <inkml:traceGroup>
          <inkml:annotationXML>
            <emma:emma xmlns:emma="http://www.w3.org/2003/04/emma" version="1.0">
              <emma:interpretation id="{EF439253-E413-4A04-B842-0618AB7014EB}" emma:medium="tactile" emma:mode="ink">
                <msink:context xmlns:msink="http://schemas.microsoft.com/ink/2010/main" type="inkWord" rotatedBoundingBox="19283,11812 21888,12123 21657,14051 19053,13740">
                  <msink:destinationLink direction="with" ref="{B3E4301A-2472-4B1D-BF73-3A6B43D15FAE}"/>
                  <msink:destinationLink direction="with" ref="{5FE614AD-3B7F-48B9-8AA5-4377C420ADE7}"/>
                </msink:context>
              </emma:interpretation>
              <emma:one-of disjunction-type="recognition" id="oneOf4">
                <emma:interpretation id="interp20" emma:lang="ko-KR" emma:confidence="0">
                  <emma:literal>뭐</emma:literal>
                </emma:interpretation>
                <emma:interpretation id="interp21" emma:lang="ko-KR" emma:confidence="0">
                  <emma:literal>氏</emma:literal>
                </emma:interpretation>
                <emma:interpretation id="interp22" emma:lang="ko-KR" emma:confidence="0">
                  <emma:literal>屯</emma:literal>
                </emma:interpretation>
                <emma:interpretation id="interp23" emma:lang="ko-KR" emma:confidence="0">
                  <emma:literal>火</emma:literal>
                </emma:interpretation>
                <emma:interpretation id="interp2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-1161.2428">6178-1149 324 0,'13'-4'123'0,"-4"0"-66"0,5 8-58 16,-9 0 25-16,-5-4-14 15,0 8-3-15,-9 8-2 16,-5 0 1-16,-9 17-3 16,-22 15 0-16,-10 1 3 0,-4 4-1 15,-28-1 2-15,1 9 5 0,-1 8 4 16,-4-5-10-16,0 1-4 16,9-8-3-16,0-9-1 15,5 5 4-15,-10-8 1 16,10-1-4-16,9-3 1 15,4-5 0-15,5-4 0 16,9-3 2-16,4-1 3 16,10-4 0-16,-5 1 0 15,-5-5-6-15,19-4 1 16,-5 0 0-16,18 0 2 0,-8-4-3 16,17 1-2-16,1-5-25 15,4 0-9-15,18-8-91 16,4-8-24-1</inkml:trace>
          <inkml:trace contextRef="#ctx0" brushRef="#br0" timeOffset="-831.1347">4848-477 356 0,'-13'24'134'0,"-6"-4"-72"0,1 13-70 16,14-17 21-16,-5 20-14 16,-5 1-1-16,0 3-2 15,5 1 3-15,0-5 0 0,0 0 1 0,4-3 2 16,5-1 10-16,5 5 7 16,9-5-6-16,8 4 0 15,10-3-1-15,18-5 0 16,9-8-2-16,1-7-1 15,-1-13-1-15,5 0 2 16,-1-5-3-16,-3 1-2 16,-6 0-2-16,-4-8-3 15,-9 0-10-15,-13-4-6 16,-10 0-67-16,-14 0-30 16,-36 3-44-1</inkml:trace>
          <inkml:trace contextRef="#ctx0" brushRef="#br0" timeOffset="7440.9742">4807-469 364 0,'-22'8'134'0,"17"0"-72"0,0-4-59 16,5-4 28-16,0 0-22 15,0 0-5-15,10 0-3 16,-6 0 1-16,5-4-1 15,-4 8-3-15,4 4 1 0,-5 4-1 16,6 9 0-16,-6 19 2 16,-4 9 2-16,0 7 1 15,-4 5 1-15,-6 24-5 16,-3-4 1-16,-5-4-33 16,-1 8-13-16,-8-4-45 15,-9-17-18-15,-1-11-10 16</inkml:trace>
          <inkml:trace contextRef="#ctx0" brushRef="#br0" timeOffset="7607.7785">4744 81 236 0,'45'-77'90'0,"-13"69"-48"0,18-4-31 0,-14 8 21 16,10 0-17-16,4 0-3 15,0 0-8-15,5 0-1 16,-1 0-1-16,-3 0-10 0,-11 0-5 15,-3-4-53-15,-10-4-21 0,-9-1-11 32</inkml:trace>
          <inkml:trace contextRef="#ctx0" brushRef="#br0" timeOffset="7876.2336">4926-1052 400 0,'0'8'148'0,"9"33"-80"0,23 15-77 16,-14-27 23-16,5 11-6 16,-5 21 5-16,9 16 4 15,5 12 4-15,0 24-11 16,13 4 3-16,6 25 1 0,-6-4-3 16,5 7 1-16,0-7-12 15,-4-21-4-15,-5-11 2 0,0-1 2 16,-9-20-10-16,-10-16-6 15,-3-17-42-15,-6-11-20 16,-4-33-201 0,-9-20 113-1</inkml:trace>
          <inkml:trace contextRef="#ctx0" brushRef="#br0" timeOffset="8057.8073">6132 207 444 0,'5'20'165'0,"-5"0"-90"0,4 4-85 0,1-15 25 0,4 3-183 32,9-4-14-17,-9-8-15-15</inkml:trace>
          <inkml:trace contextRef="#ctx0" brushRef="#br0" timeOffset="8222.3285">6483 195 400 0,'0'24'148'0,"9"-8"-80"0,14 4-81 15,-10-12 22-15,1-4-55 16,4-4-20-16,0-4-83 15,10-8-37-15,-1 0 91 0,-4-4 45 16</inkml:trace>
        </inkml:traceGroup>
        <inkml:traceGroup>
          <inkml:annotationXML>
            <emma:emma xmlns:emma="http://www.w3.org/2003/04/emma" version="1.0">
              <emma:interpretation id="{9D75F027-9A59-48B7-881C-64B8709B1A83}" emma:medium="tactile" emma:mode="ink">
                <msink:context xmlns:msink="http://schemas.microsoft.com/ink/2010/main" type="inkWord" rotatedBoundingBox="21663,13292 21745,13322 21742,13329 21660,13300">
                  <msink:destinationLink direction="with" ref="{5FE614AD-3B7F-48B9-8AA5-4377C420ADE7}"/>
                  <msink:destinationLink direction="with" ref="{B3E4301A-2472-4B1D-BF73-3A6B43D15FAE}"/>
                </msink:context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、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8328.6575">7184 158 324 0,'18'8'123'0,"0"4"-66"0,1-8-75 0,-10 0 16 16,0-4-133-16,0 0-56 15</inkml:trace>
        </inkml:traceGroup>
        <inkml:traceGroup>
          <inkml:annotationXML>
            <emma:emma xmlns:emma="http://www.w3.org/2003/04/emma" version="1.0">
              <emma:interpretation id="{CBB91658-F63F-4B33-9736-C1AF6ADA9632}" emma:medium="tactile" emma:mode="ink">
                <msink:context xmlns:msink="http://schemas.microsoft.com/ink/2010/main" type="inkWord" rotatedBoundingBox="22720,13824 24385,13751 24394,13962 22730,14036">
                  <msink:destinationLink direction="with" ref="{5FE614AD-3B7F-48B9-8AA5-4377C420ADE7}"/>
                  <msink:destinationLink direction="with" ref="{5DC79026-9AC4-4B5B-A350-ABDD1D3FC37E}"/>
                </msink:context>
              </emma:interpretation>
              <emma:one-of disjunction-type="recognition" id="oneOf6">
                <emma:interpretation id="interp30" emma:lang="ko-KR" emma:confidence="0">
                  <emma:literal>.</emma:literal>
                </emma:interpretation>
                <emma:interpretation id="interp31" emma:lang="ko-KR" emma:confidence="0">
                  <emma:literal>,</emma:literal>
                </emma:interpretation>
                <emma:interpretation id="interp32" emma:lang="ko-KR" emma:confidence="0">
                  <emma:literal>s</emma:literal>
                </emma:interpretation>
                <emma:interpretation id="interp33" emma:lang="ko-KR" emma:confidence="0">
                  <emma:literal>&amp;</emma:literal>
                </emma:interpretation>
                <emma:interpretation id="interp3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-2048.6286">9906 615 548 0,'-218'37'206'0,"86"-13"-112"0,-14 17-109 0,73-29 32 15,-18 16-21-15,-32 4 1 16,0-3-10-16,5-5-4 16,-5-4 9-16,9-3-16 0,14-9-4 15,-9-8-25-15,9-4-11 16,13-25-127-1</inkml:trace>
        </inkml:traceGroup>
      </inkml:traceGroup>
    </inkml:traceGroup>
    <inkml:traceGroup>
      <inkml:annotationXML>
        <emma:emma xmlns:emma="http://www.w3.org/2003/04/emma" version="1.0">
          <emma:interpretation id="{A85AEB52-73B5-4F4C-A391-EF202170B742}" emma:medium="tactile" emma:mode="ink">
            <msink:context xmlns:msink="http://schemas.microsoft.com/ink/2010/main" type="paragraph" rotatedBoundingBox="14682,14995 18639,12662 19286,13759 15328,16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A741BA-0FEE-4B78-996D-62E980C08505}" emma:medium="tactile" emma:mode="ink">
              <msink:context xmlns:msink="http://schemas.microsoft.com/ink/2010/main" type="line" rotatedBoundingBox="14682,14995 18639,12662 19286,13759 15328,16092"/>
            </emma:interpretation>
          </emma:emma>
        </inkml:annotationXML>
        <inkml:traceGroup>
          <inkml:annotationXML>
            <emma:emma xmlns:emma="http://www.w3.org/2003/04/emma" version="1.0">
              <emma:interpretation id="{51862291-1F9A-4808-9002-B6C4CFCF1B9D}" emma:medium="tactile" emma:mode="ink">
                <msink:context xmlns:msink="http://schemas.microsoft.com/ink/2010/main" type="inkWord" rotatedBoundingBox="15268,14645 16069,15394 15520,15981 14719,15232"/>
              </emma:interpretation>
              <emma:one-of disjunction-type="recognition" id="oneOf7">
                <emma:interpretation id="interp35" emma:lang="ko-KR" emma:confidence="0">
                  <emma:literal>무</emma:literal>
                </emma:interpretation>
                <emma:interpretation id="interp36" emma:lang="ko-KR" emma:confidence="0">
                  <emma:literal>늑</emma:literal>
                </emma:interpretation>
                <emma:interpretation id="interp37" emma:lang="ko-KR" emma:confidence="0">
                  <emma:literal>뮤</emma:literal>
                </emma:interpretation>
                <emma:interpretation id="interp38" emma:lang="ko-KR" emma:confidence="0">
                  <emma:literal>복</emma:literal>
                </emma:interpretation>
                <emma:interpretation id="interp39" emma:lang="ko-KR" emma:confidence="0">
                  <emma:literal>부</emma:literal>
                </emma:interpretation>
              </emma:one-of>
            </emma:emma>
          </inkml:annotationXML>
          <inkml:trace contextRef="#ctx0" brushRef="#br0" timeOffset="4034.3156">309 2024 312 0,'-4'8'118'0,"4"-8"-64"0,13 8-61 0,-8 0 21 16,4 8-11-16,5 0-2 15,4 13-3-15,0-9-1 16,0 4 2-16,5 1-16 0,-5-5-3 16,0 0-3-16,-4-4 1 15,-5-4 12-15,0-4 6 16,0-12 5-1,0-16 9-15,5-16 5 16,0-13-3-16,9-7 1 16,4-1-4-16,5-20 2 15,0 4-2-15,22 4 0 16,-13 13 1-16,0 3 1 0,-4 17-5 16,-6 7-4-16,-3 17-1 15,-5 8-1-15,-10 12-14 16,-4 8-3-16,-9 29-24 15,-9 8-11-15,-14 7 13 16,-8 9 8-16,-6 8 19 16,1-8 7-16,4-13 21 15,5-3 10-15,4-4 11 16,5-17 4-16,4-8-10 16,0-8-4-16,14-16-10 15,14-4 0-15,0-8-4 16,-1-24 0-16,15-9-3 15,8 1-1-15,0-1-3 16,-4 5-1-16,0-1-6 16,0 1 1-16,-5 20-31 0,-8 7-12 15,-6 9-38-15,-4 17-16 16,-9 15-14 0</inkml:trace>
          <inkml:trace contextRef="#ctx0" brushRef="#br0" timeOffset="4318.5919">851 2433 224 0,'-46'93'85'0,"24"-69"-46"0,8 0-13 0,9-16 29 16,5-4-23-16,5-4-5 16,9-8-16-16,8-8-5 15,1-20-4-15,4-13 1 0,1 5 0 16,-1-5 1-16,0-4 2 16,1 1-1-16,-6 7 0 0,-3 5-1 15,8 3 0-15,-4 13 6 16,9 20 15-1,-5 20-2-15,-4 4-8 16,-1 13-4-16,-3-1-6 16,3 13-4-16,-3 11 0 15,-1-3 1-15,0-4-3 16,-4-5 0-16,-1-8-26 16,-3-7-11-16,-1-13-41 15,0-16-15-15,-5-20-38 16</inkml:trace>
        </inkml:traceGroup>
        <inkml:traceGroup>
          <inkml:annotationXML>
            <emma:emma xmlns:emma="http://www.w3.org/2003/04/emma" version="1.0">
              <emma:interpretation id="{335BA39D-C014-48D1-BE48-A442D4AAAC1F}" emma:medium="tactile" emma:mode="ink">
                <msink:context xmlns:msink="http://schemas.microsoft.com/ink/2010/main" type="inkWord" rotatedBoundingBox="15768,15411 15796,14532 16538,14555 16510,15435"/>
              </emma:interpretation>
              <emma:one-of disjunction-type="recognition" id="oneOf8">
                <emma:interpretation id="interp40" emma:lang="ko-KR" emma:confidence="0">
                  <emma:literal>슨</emma:literal>
                </emma:interpretation>
                <emma:interpretation id="interp41" emma:lang="ko-KR" emma:confidence="0">
                  <emma:literal>즌</emma:literal>
                </emma:interpretation>
                <emma:interpretation id="interp42" emma:lang="ko-KR" emma:confidence="0">
                  <emma:literal>흔</emma:literal>
                </emma:interpretation>
                <emma:interpretation id="interp43" emma:lang="ko-KR" emma:confidence="0">
                  <emma:literal>은</emma:literal>
                </emma:interpretation>
                <emma:interpretation id="interp44" emma:lang="ko-KR" emma:confidence="0">
                  <emma:literal>순</emma:literal>
                </emma:interpretation>
              </emma:one-of>
            </emma:emma>
          </inkml:annotationXML>
          <inkml:trace contextRef="#ctx0" brushRef="#br0" timeOffset="4662.2235">1525 1542 272 0,'36'-65'101'0,"-22"25"-54"0,-10 16-26 0,1 20 28 16,-1 0-17-16,1 4-6 15,-5 8-11-15,-5 8-2 16,-13 12-8-16,-9 13-3 0,-5 3-1 15,0 21-15-15,-4-4-3 16,4-1-31-16,0-7-11 16,5-9 1-16,4-11 3 15,9-9 28-15,5-12 14 16,5-12 28-16,8-8 16 0,5-16 15 16,9-8 6-16,5-5-8 15,14 1-1-15,8-5-19 16,1 1-4-1,-1 3-10-15,1 1-4 0,-10-1-3 16,1 9-3-16,-1 0 1 16,-13 12 1-16,-10 4-32 15,-3 3-12-15,-6 18-50 16,-8 11-18-16,-10 12-7 16</inkml:trace>
          <inkml:trace contextRef="#ctx0" brushRef="#br0" timeOffset="4870.8091">1352 2186 336 0,'-28'52'126'0,"28"-44"-68"0,0-8-54 0,0 0 24 16,9-4-14-1,5-4-1-15,4-24-5 0,5-13 0 16,23-3-5-16,-1-5 3 0,1-8 0 16,-1-3-2-16,1 3-1 15,4 0-1-15,0 13-2 16,-9 7-21-16,-9 9-9 15,-9 4-53-15,-37 15-103 32</inkml:trace>
          <inkml:trace contextRef="#ctx0" brushRef="#br0" timeOffset="5112.9558">1429 2040 376 0,'-4'24'143'0,"8"13"-78"0,10 15-63 16,13-31 30-16,-4-5-15 16,4 4 1-16,0 0-9 15,5-4-1-15,5 1-4 16,-1-5-1-16,5-4 1 0,0-4-2 16,0 0-2-16,-4-8 1 15,-1-4-1-15,0-8-7 16,1-25-3-16,-5 1-41 15,-5-17-16-15,-4 0-41 16,0-24-17-16,-5-4 5 16</inkml:trace>
        </inkml:traceGroup>
        <inkml:traceGroup>
          <inkml:annotationXML>
            <emma:emma xmlns:emma="http://www.w3.org/2003/04/emma" version="1.0">
              <emma:interpretation id="{C953E9F6-7373-4749-9FBD-C08F0B0CBE41}" emma:medium="tactile" emma:mode="ink">
                <msink:context xmlns:msink="http://schemas.microsoft.com/ink/2010/main" type="inkWord" rotatedBoundingBox="16463,14501 17267,13893 17799,14597 16995,15205"/>
              </emma:interpretation>
              <emma:one-of disjunction-type="recognition" id="oneOf9">
                <emma:interpretation id="interp45" emma:lang="ko-KR" emma:confidence="0">
                  <emma:literal>의</emma:literal>
                </emma:interpretation>
                <emma:interpretation id="interp46" emma:lang="ko-KR" emma:confidence="0">
                  <emma:literal>외</emma:literal>
                </emma:interpretation>
                <emma:interpretation id="interp47" emma:lang="ko-KR" emma:confidence="0">
                  <emma:literal>왜</emma:literal>
                </emma:interpretation>
                <emma:interpretation id="interp48" emma:lang="ko-KR" emma:confidence="0">
                  <emma:literal>와</emma:literal>
                </emma:interpretation>
                <emma:interpretation id="interp4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459.3909">2340 1097 272 0,'-19'45'101'0,"6"-37"-54"0,-1 12-31 0,10-4 29 16,-15 8-24-16,-3 5-8 15,-1 11-3-15,0 13 3 16,5-1-7-16,0 1 10 0,9 0 6 16,4-13-7-16,5 9-1 15,14-21-6-15,13-8-3 0,5-16 0 16,0-8-1-16,-5-12 0 15,5-8 0-15,0-17-5 16,-9-3-1-16,-23 44 18 31,4-69-6-15,-13 12 0-16,-9 13-8 16,-14 7-4-16,-9 13-32 15,0 8-15-15,5 12 25 16,-1 8-83-16,5 8-34 0</inkml:trace>
          <inkml:trace contextRef="#ctx0" brushRef="#br0" timeOffset="5641.2909">2358 1728 376 0,'18'33'140'0,"5"-53"-76"0,9 32-70 0,-10-20 22 16,10-5-12-16,5-11-1 15,4-8-1-15,4-17 1 16,-4-7-2-16,0-9-36 0,0-4-14 16,-4-4-39-16,-10-4-15 15,-9 4-13 1</inkml:trace>
          <inkml:trace contextRef="#ctx0" brushRef="#br0" timeOffset="5863.7418">2822 802 392 0,'-4'24'145'0,"4"-44"-78"0,-5 40-60 15,5-8 31-15,0-4-20 16,0 4-4-16,0 4-5 16,0 5-1-16,5 7-4 15,-1 17 4-15,1 3 2 0,8 5 1 16,15 11 1-16,-5 5-11 16,4 8-5-16,0-4-1 15,5-4 3-15,-5-4-32 16,1-1-14-16,-6-15-18 15,1-13-5-15,-9-36-71 16,0-16 5 0</inkml:trace>
        </inkml:traceGroup>
        <inkml:traceGroup>
          <inkml:annotationXML>
            <emma:emma xmlns:emma="http://www.w3.org/2003/04/emma" version="1.0">
              <emma:interpretation id="{4E505527-9D6E-4AD6-BBF7-18219FF773CC}" emma:medium="tactile" emma:mode="ink">
                <msink:context xmlns:msink="http://schemas.microsoft.com/ink/2010/main" type="inkWord" rotatedBoundingBox="17456,13694 18598,12644 19412,13528 18270,14579"/>
              </emma:interpretation>
              <emma:one-of disjunction-type="recognition" id="oneOf10">
                <emma:interpretation id="interp50" emma:lang="ko-KR" emma:confidence="0">
                  <emma:literal>뻔</emma:literal>
                </emma:interpretation>
                <emma:interpretation id="interp51" emma:lang="ko-KR" emma:confidence="0">
                  <emma:literal>삔</emma:literal>
                </emma:interpretation>
                <emma:interpretation id="interp52" emma:lang="ko-KR" emma:confidence="0">
                  <emma:literal>쌘</emma:literal>
                </emma:interpretation>
                <emma:interpretation id="interp53" emma:lang="ko-KR" emma:confidence="0">
                  <emma:literal>짼</emma:literal>
                </emma:interpretation>
                <emma:interpretation id="interp54" emma:lang="ko-KR" emma:confidence="0">
                  <emma:literal>볜</emma:literal>
                </emma:interpretation>
              </emma:one-of>
            </emma:emma>
          </inkml:annotationXML>
          <inkml:trace contextRef="#ctx0" brushRef="#br0" timeOffset="6346.8451">3132 494 252 0,'0'-69'93'0,"0"65"-50"0,0 0-6 0,0 4 36 15,4 12-23-15,-4 0-5 16,5 5 1 15,18 47-26-31,4 9-10 16,0-8-7-16,-4-8-1 16,-5-1 1-16,-4-11 1 15,0-9-2-15,-5-7 1 0,0-5 2 16,-5-12-4-16,-4-12-1 15,0-4 0-15,0-8 0 0,0-25 0 16,0-7 2-16,5-1-6 16,4-11 1-16,0 7 1 15,5 5 1-15,4-1 1 16,0 9 0-16,5 7-3 16,0 17 2-16,0 8 1 15,-5 8 2-15,-5 12-1 16,1 9-1-16,-9 7-10 15,-5 21-6-15,-9-5-6 16,-5 5-1-16,0-5 8 16,-4-7 6-16,4-9 6 15,1-7 2-15,4-5-2 0,4-4 0 16,10-12-3 0,4-8-1-16,4-8 4 0,6-29 1 15,3-3-29-15,10-13-14 16,5 0-48-16,-1-15-18 15,-9-1 5 1</inkml:trace>
          <inkml:trace contextRef="#ctx0" brushRef="#br0" timeOffset="6389.8776">3733 73 260 0,'9'-56'96'0,"-9"56"-52"0,0 0-51 16</inkml:trace>
          <inkml:trace contextRef="#ctx0" brushRef="#br0" timeOffset="6554.6163">3746 61 534 0,'5'32'67'16,"0"9"-27"-16,-1 16-24 0,1 7-10 0,-1 13 1 15,5 4 3-15,0 16-3 16,5 4-2-16,0 5-7 16,9-1-1-16,-5-20-30 15,0-20-11-15,-4-17-26 16,-1-11-11-16,1-54-163 31,9-19 121-31</inkml:trace>
          <inkml:trace contextRef="#ctx0" brushRef="#br0" timeOffset="6991.4342">4111-93 332 0,'0'-12'123'0,"0"20"-66"0,-9 8-44 16,4-3 30-16,-4 19-22 16,-5 16-4-16,-4 13-4 0,0 8-1 15,-5 4-6-15,5-4 7 0,4-13 4 16,14-7-7-16,5-9-1 15,4-11-3-15,9-17-1 16,5-12-3-16,4-16 1 16,1-17 0-16,-1-3 1 15,-4-5-5-15,-5 1 1 16,-5-17-9 0,-8 1-2-16,-5-1-29 0,-9 0-14 15,-5-8-36-15,1-11-14 16,-1-1 5-1,0 4 10-15,5 12 54 0,5-4 49 16,4 13 24 0,9 11 25-16,0 25 11 0,4 8-12 15,6 12-2-15,-1 12-34 16,5 17 5-16,13 15 2 0,1 13-2 16,3 8-1-16,-3 16-14 15,-1 4-7-15,1 12-6 16,-5 4-3-16,-10-12-24 15,1-8-11-15,-9-12-51 16,-10 0-19-16,-13-16-39 16</inkml:trace>
          <inkml:trace contextRef="#ctx0" brushRef="#br0" timeOffset="7175.9563">4102 834 340 0,'4'12'126'0,"10"-4"-68"0,13 0-59 0,-13 0 23 16,13 1-13-16,19-9-3 16,8-5-3-16,-4-7 0 15,14-12-2-15,0-12-7 16,0-9-4-16,-5-3-52 0,0-17-23 16,-9-12-50-1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40:38.28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FA6BF38-F6F1-4AAC-8C15-A55597F0A35F}" emma:medium="tactile" emma:mode="ink">
          <msink:context xmlns:msink="http://schemas.microsoft.com/ink/2010/main" type="inkDrawing" rotatedBoundingBox="555,8445 12512,8048 12566,9691 609,10088" hotPoints="11046,9135 4483,10011 -2107,9374 4455,8498" semanticType="enclosure" shapeName="Ellipse">
            <msink:destinationLink direction="with" ref="{6D13FF60-D6B7-4526-913E-9B7C4D18CEB2}"/>
          </msink:context>
        </emma:interpretation>
      </emma:emma>
    </inkml:annotationXML>
    <inkml:trace contextRef="#ctx0" brushRef="#br0">11956 647 240 0,'-46'-28'90'0,"10"20"-48"0,-1-4-42 15,24 8 18-15,-10-4 1 16,-9-5 3-16,-14 1-14 15,-8-12-4-15,-5 4-3 16,-10-9 3-16,-26 1 2 0,-15 4 0 0,-26 4 1 16,-28-1-9-16,-23 13 0 15,-22 8-5-15,-33 25 0 16,-22-5 4-16,-22 4 1 16,-19 0 2-16,-5-3 2 15,310-21 47 16,-606 8-15-31,106-8-5 16,72-8-10-16,36-25-5 16,32 1-8-16,24 0-2 15,26-5-2-15,5 1-4 0,9 3 1 0,9 1 1 16,23 4 0-16,-9-17-3 16,13 9 2-16,10 3 1 15,4 1 2-15,9 4-3 16,-4 3 0-16,9 5 1 15,0 8 0-15,13 4 0 16,1 8 0-16,13 8-3 16,-5 16 0-16,5 17-1 15,14-1 3-15,9 1 0 16,9-1 1-16,14-4 0 16,-37 21 0-16,28 4-3 15,17-9 2-15,19 1 1 16,9-4 2-16,10-5-1 15,12 1-1-15,1 11 1 16,18 1-1-16,14-8-3 16,4-1 2-16,19 1-6 0,8-1 0 15,14 17-2-15,10-8 3 16,13-1-1-16,9 5 0 16,14 0 1-16,13-5 4 15,1 9 1-15,17 0 1 16,1-17-3-16,13 1 2 15,0-13-1-15,5-3 0 16,5-5 0-16,13-4 0 16,0-7 4-16,0-1 1 15,9-8-1-15,-4 0-2 16,4-4 1-16,-5-4-1 0,15-4-3 16,8 0 2-16,-4 4 1 15,0 0 2-15,4 4-3 16,0-8-2-16,10 8 4 15,-5-4 1-15,9 0 0 16,4 0 1-16,24-4-2 16,-10 4 2-16,5-8-2 15,-10 0 2-15,6 0-2 16,13-5 2-16,0 1-2 16,4 0-1-16,10 0 1 15,4-4 1-15,4 8-1 16,1-16-1-16,9-9 3 15,-10 9 0-15,10 0-4 16,0 3 1-16,-5 5 4 0,10 4 2 16,-6 0 0-16,10 0-1 15,-14 8-8-15,5 0 0 16,-5 0 5-16,5 0 4 16,0 4-1-16,-9-5 0 15,-5 1-6-15,4 0 1 16,-13-4 0-16,0 4 2 15,5 0 1-15,0 0 1 16,-5 4-2-16,0 0 1 16,4 0-4-16,-4 8 0 15,-9-4 3-15,0 4 1 16,-5-8-1-16,5-8-2 0,-14 4 5 16,10-8 1-16,-15-4-2 15,-3-4-3-15,3-5 4 16,-13 5 1-16,-4 0 0 15,4-25-1-15,-9 13-6 16,-9 0 1-16,8-5 0 16,-17 13 2-16,-14 0-1 15,-9-5 2-15,9 9-2 16,-18-8 2-16,-5-9-2 16,-8 5 2-16,-10-13-2 15,-9 9-1-15,-9 4 1 16,-5 3 1-16,-9 9 1 15,-4 0 1-15,-14 0-2 16,-14-1 1-16,5 9-7 16,-37-12-1-16,-8 4 4 0,-1 4 2 15,5-1 3-15,5 1 0 16,4 0 2-16,9 4 1 16,4 0-6-16,-4-9 0 15,14 9-6-15,-4 0 1 16,3 4-18-16,6 0-8 15,-10 4-35-15,0 0-14 16,-4 20-73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40:39.72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D13FF60-D6B7-4526-913E-9B7C4D18CEB2}" emma:medium="tactile" emma:mode="ink">
          <msink:context xmlns:msink="http://schemas.microsoft.com/ink/2010/main" type="inkDrawing" rotatedBoundingBox="10750,8833 12598,6425 12971,6711 11123,9119" semanticType="callout" shapeName="Other">
            <msink:sourceLink direction="with" ref="{CFA6BF38-F6F1-4AAC-8C15-A55597F0A35F}"/>
            <msink:sourceLink direction="with" ref="{A3DD5F06-A195-401E-BECB-8D9D34A8B2E9}"/>
          </msink:context>
        </emma:interpretation>
      </emma:emma>
    </inkml:annotationXML>
    <inkml:trace contextRef="#ctx0" brushRef="#br0">32 2274 204 0,'-27'4'77'0,"22"0"-42"0,5-4-26 0,0 0 22 0,5-4-13 16,4-12-2-16,0-4-5 16,9-17 0-16,19-15-6 15,8-17 1-15,5-24 4 0,14-8-6 16,13-29 0-16,10 1-2 16,4-21-2-16,23 4-2 15,-9 1 1-15,13 3 3 16,-18 17 3-16,-4-13 4 15,-5 21 2-15,-9 15-1 16,-5 9-1-16,0 16-3 16,-13 9-1-16,-9 11-6 15,-5 4 1-15,-5-3 0 0,-8 11 2 16,-5 5-54-16,-5 3-22 16,-9-3-49-1</inkml:trace>
    <inkml:trace contextRef="#ctx0" brushRef="#br0" timeOffset="275.4489">1571-215 272 0,'27'4'101'0,"-4"0"-54"0,4 9-55 0,-13-9 18 16,9 0-9-16,0 0 2 0,-1 0-2 15,6 8-1-15,8-4 1 16,-9 4-4-16,-4 8 2 16,-5 13 3-16,-4 7 1 0,-5 5-1 15,-13-1-2-15,-10 5 1 16,0-5 1-16,1-3-3 16,4-1 0-16,-1-19-32 15,1-9-15-15,5-12-62 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40:40.98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A252074-638C-40D9-A0BA-FE33FD766F71}" emma:medium="tactile" emma:mode="ink">
          <msink:context xmlns:msink="http://schemas.microsoft.com/ink/2010/main" type="writingRegion" rotatedBoundingBox="9435,5194 17832,854 22835,10536 14438,14876"/>
        </emma:interpretation>
      </emma:emma>
    </inkml:annotationXML>
    <inkml:traceGroup>
      <inkml:annotationXML>
        <emma:emma xmlns:emma="http://www.w3.org/2003/04/emma" version="1.0">
          <emma:interpretation id="{1E0450D8-C2DF-4406-828C-670992F10E23}" emma:medium="tactile" emma:mode="ink">
            <msink:context xmlns:msink="http://schemas.microsoft.com/ink/2010/main" type="paragraph" rotatedBoundingBox="12429,3565 15599,2844 15893,4135 12723,48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0D9BF9-870E-41FA-8BD8-69C9A0F025DD}" emma:medium="tactile" emma:mode="ink">
              <msink:context xmlns:msink="http://schemas.microsoft.com/ink/2010/main" type="line" rotatedBoundingBox="12429,3565 15599,2844 15893,4135 12723,4856"/>
            </emma:interpretation>
          </emma:emma>
        </inkml:annotationXML>
        <inkml:traceGroup>
          <inkml:annotationXML>
            <emma:emma xmlns:emma="http://www.w3.org/2003/04/emma" version="1.0">
              <emma:interpretation id="{758852B1-8243-42E9-AFF3-2B5D5B24DE8A}" emma:medium="tactile" emma:mode="ink">
                <msink:context xmlns:msink="http://schemas.microsoft.com/ink/2010/main" type="inkWord" rotatedBoundingBox="12429,3565 13129,3406 13423,4697 12723,4856"/>
              </emma:interpretation>
              <emma:one-of disjunction-type="recognition" id="oneOf0">
                <emma:interpretation id="interp0" emma:lang="ko-KR" emma:confidence="0">
                  <emma:literal>루</emma:literal>
                </emma:interpretation>
                <emma:interpretation id="interp1" emma:lang="ko-KR" emma:confidence="0">
                  <emma:literal>추</emma:literal>
                </emma:interpretation>
                <emma:interpretation id="interp2" emma:lang="ko-KR" emma:confidence="0">
                  <emma:literal>후</emma:literal>
                </emma:interpretation>
                <emma:interpretation id="interp3" emma:lang="ko-KR" emma:confidence="0">
                  <emma:literal>수</emma:literal>
                </emma:interpretation>
                <emma:interpretation id="interp4" emma:lang="ko-KR" emma:confidence="0">
                  <emma:literal>무</emma:literal>
                </emma:interpretation>
              </emma:one-of>
            </emma:emma>
          </inkml:annotationXML>
          <inkml:trace contextRef="#ctx0" brushRef="#br0">91 0 256 0,'-5'0'96'0,"10"0"-52"0,8 8-56 0,1 0 15 16,4 0-5-16,5 0 3 16,0 0 0-16,-1-4 2 15,1 0-2-15,-5-4-7 0,-4 0-4 16,0 0-19-16,-5 4-8 16,-9-4 10-16,0 8 5 15,-5 4 14-15,-8 5 4 16,-10 19 4-16,5-4 0 15,-1 1 4-15,6-5 5 0,4-4-3 16,0-3-1-16,4-1 4 16,0-8 2-16,5-4 2 15,10 0 3-15,-1-4-3 16,9-4 0-16,-4 0-5 16,-1 0-3-16,1 0-5 15,-1 0 0-15,-3 4 0 16,-6 8 0-16,-4 9 0 15,-9 3 0-15,-18 20-3 16,-1 1 0-16,-3 3 2 16,-1 1 2-16,-5 0 0 15,10-13 2-15,0 0-4 16,8-7 0-16,6-9 1 16,4-4 2-16,4-4 10 15,1-8 7-15,8-8 3 0,10-4 4 16,4-8-12-16,0-4-5 15,14-4-6-15,9-1 0 16,-5 1-4-16,1-16 0 16,-1 3 1-16,-4 5 2 15,0 7-3-15,-9 5-2 16,-5 0-27-16,-4 8-12 16,-5 4-23-16,-14 4-8 15,-4 8-15 1</inkml:trace>
          <inkml:trace contextRef="#ctx0" brushRef="#br0" timeOffset="182.6285">18 878 184 0,'-14'68'68'0,"19"-59"-36"0,8 7-18 15,-4-8 20-15,5-8 0 16,4 0 5-16,10-4-9 16,13-16-3-16,0-13-15 15,9-3-8-15,9-13 0 0,9-3-3 16,0-5-1-16,1 0-8 15,-15 5-3-15,-8 11-38 16,-14 1-18-16,-10 11-47 16</inkml:trace>
          <inkml:trace contextRef="#ctx0" brushRef="#br0" timeOffset="376.7994">423 639 168 0,'-18'40'63'0,"18"-19"-34"0,0 3-10 0,0-12 21 16,4 0 4-16,1 4 3 15,-1 9-17-15,1 7-7 16,4 4-14-16,0-3-6 0,0 3 0 16,5 5-2-16,-5 15-1 15,0-7-2-15,0-5-1 16,0-3-23-16,0-9-10 16,-4-3-17-16,-5-5-4 15,-5-4-41 1</inkml:trace>
        </inkml:traceGroup>
        <inkml:traceGroup>
          <inkml:annotationXML>
            <emma:emma xmlns:emma="http://www.w3.org/2003/04/emma" version="1.0">
              <emma:interpretation id="{89897B86-175C-48D6-819F-ACF3FF141E0C}" emma:medium="tactile" emma:mode="ink">
                <msink:context xmlns:msink="http://schemas.microsoft.com/ink/2010/main" type="inkWord" rotatedBoundingBox="13215,3531 13788,3401 14027,4450 13454,4580"/>
              </emma:interpretation>
              <emma:one-of disjunction-type="recognition" id="oneOf1">
                <emma:interpretation id="interp5" emma:lang="ko-KR" emma:confidence="0">
                  <emma:literal>종</emma:literal>
                </emma:interpretation>
                <emma:interpretation id="interp6" emma:lang="ko-KR" emma:confidence="0">
                  <emma:literal>콩</emma:literal>
                </emma:interpretation>
                <emma:interpretation id="interp7" emma:lang="ko-KR" emma:confidence="0">
                  <emma:literal>롱</emma:literal>
                </emma:interpretation>
                <emma:interpretation id="interp8" emma:lang="ko-KR" emma:confidence="0">
                  <emma:literal>몽</emma:literal>
                </emma:interpretation>
                <emma:interpretation id="interp9" emma:lang="ko-KR" emma:confidence="0">
                  <emma:literal>공</emma:literal>
                </emma:interpretation>
              </emma:one-of>
            </emma:emma>
          </inkml:annotationXML>
          <inkml:trace contextRef="#ctx0" brushRef="#br0" timeOffset="1561.1675">728 153 252 0,'-5'-20'93'0,"19"20"-50"0,0 0-50 0,-5 0 16 16,0-8 1-16,5-4 5 15,8-8-7-15,10-9-4 16,0-3-3-16,0 4-12 0,0 3-5 16,-5 5 16-16,0 4 9 15,-4 8-3-15,0 8-1 16,-9 12-5-16,-5 8-3 16,-5 4 4-16,-4 5 1 15,-4 11-16-15,-5 13-5 16,0-5-11-16,-5-3-4 15,0-9 8-15,-4-11 2 16,4-5 10-16,1-8 6 0,4-8 0 16,9-4 1-16,9 0 6 15,0-4 5-15,4 0 9 16,1-12 6-16,0 0-3 16,4 3-1-16,-4 5-1 15,-1 0 4-15,-4-8-8 16,1 4-3-16,-6 4-4 15,-8 12-16 1,-6 12-6-16,1 0-6 16,-4 0 0-16,-1 1 9 15,-9-1 5-15,0 0 7 16,-4 0 2-16,4 4 6 16,5 1 2-16,5-1 11 15,13 8 6-15,0-4 3 0,0-3 2 16,13 7 13-1,1-8-22-15,0-4-8 16,-1 1-7-16,1-5-4 16,-5-4-2-16,0 0-1 15,-9 0-20-15,0 8-10 16,-14-4-5-16,-8 1-2 16,-6-1 22-16,1 4 12 15,-5 0 7-15,5 0 3 16,-1 0 6-16,6 1 4 15,3-1 1-15,6-4 1 16,4-4 7-16,9-4 3 16,0-4 8-16,13-8 5 0,15-8-20 15,8-4-8-15,5-9-8 16,5-3-3-16,4-9 1 16,0-7-1-16,0 11 0 15,5 1 2-15,-10 8-3 16,-4 3 0-16,-14 13-1 15,-4 4 0-15,-9 12 2 16,-5 4 2-16,-18 21-1 16,-5 3 2-16,-9 8-4 15,-9 9-2-15,1 8 2 16,-6 16 0-16,5-5 1 16,0-7 2-16,1-8-1 15,12-5-1-15,6-11 1 16,8-9 1-16,5-4 8 15,5-12 5-15,8-4 4 0,6-8 1 16,3-4-3-16,6-8 0 16,-1-16-1-16,-4-4 0 15,4-1-8-15,-4 5-5 16,-5 4 0-16,-4-1 0 16,-1 5 1-16,-13 4 2 15,-4 0-3-15,-1 4-2 16,-4-1-16-16,0 1-7 15,0 4-33-15,-5-4-15 16,1 0-38 0,3-4-57-16,1-5 49 0</inkml:trace>
        </inkml:traceGroup>
        <inkml:traceGroup>
          <inkml:annotationXML>
            <emma:emma xmlns:emma="http://www.w3.org/2003/04/emma" version="1.0">
              <emma:interpretation id="{66E3BDA1-810F-46F5-8247-8322481CA442}" emma:medium="tactile" emma:mode="ink">
                <msink:context xmlns:msink="http://schemas.microsoft.com/ink/2010/main" type="inkWord" rotatedBoundingBox="13722,3659 14701,3437 14833,4018 13854,4241"/>
              </emma:interpretation>
              <emma:one-of disjunction-type="recognition" id="oneOf2">
                <emma:interpretation id="interp10" emma:lang="ko-KR" emma:confidence="0">
                  <emma:literal>자</emma:literal>
                </emma:interpretation>
                <emma:interpretation id="interp11" emma:lang="ko-KR" emma:confidence="0">
                  <emma:literal>차</emma:literal>
                </emma:interpretation>
                <emma:interpretation id="interp12" emma:lang="ko-KR" emma:confidence="0">
                  <emma:literal>과</emma:literal>
                </emma:interpretation>
                <emma:interpretation id="interp13" emma:lang="ko-KR" emma:confidence="0">
                  <emma:literal>쟈</emma:literal>
                </emma:interpretation>
                <emma:interpretation id="interp14" emma:lang="ko-KR" emma:confidence="0">
                  <emma:literal>좌</emma:literal>
                </emma:interpretation>
              </emma:one-of>
            </emma:emma>
          </inkml:annotationXML>
          <inkml:trace contextRef="#ctx0" brushRef="#br0" timeOffset="2117.1407">1160 335 236 0,'-22'8'90'0,"26"-3"-48"0,1-5-47 15,-5 0 15-15,9 0 14 16,0 0 11-16,0-9-16 16,9 1-5-16,1-16-9 15,8-4-6-15,5-5 0 0,-5 1 3 16,9 0 1-16,-4 7-4 15,-4 5 1-15,-1 4-2 0,-4 8-2 16,-5 8 3-16,-4 8 2 16,-1 24-2-16,-8 5-2 15,-5 7-5-15,-5 1-2 16,-8 7-15-16,-6-3-6 16,-3-5 2-16,-10-7 5 15,4-5 14-15,-3-3 6 16,8-13-2-16,0-4 0 15,19-8 0 1,13-4 4-16,0-8 3 16,9-8 11-16,0-1 4 15,5 1 4-15,4 0 0 0,1 4-3 16,8 0 0-16,10 4-7 16,-6 4-2-16,1 0-4 15,-4 4-3-15,-1 4-3 16,-4-4 1-16,-9 4-10 15,-5-4-3-15,-4 4-13 16,-5-8-3-16,-9 0-24 16,-5-4-8-16,-4-5 2 15,-4-3 4 1,-1-4 33-16,0-16 40 16,-8-17 21-16,-10-4 20 15,9 5 7-15,5 7-2 16,4 9-2-16</inkml:trace>
          <inkml:trace contextRef="#ctx0" brushRef="#br0" timeOffset="2402.5352">1584 60 439 0,'0'-12'35'0,"14"12"-5"0,-1 12-17 16,1 4-8-16,4 33-6 0,5 0-2 15,4 3 2-15,0-3 0 16,1 11-10-16,-1-7-3 16,-4-4 7-16,-5-9 3 15,0-8 4-15,-4-7 2 16,-5-5 3-16,-4-4 2 15,-1 0 10-15,1-8 4 16,-5-8 0-16,4-4 2 16,1-8-9-16,4-16-1 15,0 0-7-15,9-9-4 0,10-7-4 16,-1-9 1-16,5 0-1 16,0-3-2-16,-32 56-176 31,45-81 24-16,-8 4-2-15</inkml:trace>
        </inkml:traceGroup>
        <inkml:traceGroup>
          <inkml:annotationXML>
            <emma:emma xmlns:emma="http://www.w3.org/2003/04/emma" version="1.0">
              <emma:interpretation id="{D67CECC3-FE9E-438B-950E-EF0704082592}" emma:medium="tactile" emma:mode="ink">
                <msink:context xmlns:msink="http://schemas.microsoft.com/ink/2010/main" type="inkWord" rotatedBoundingBox="14603,3225 15633,2991 15819,3812 14789,4046"/>
              </emma:interpretation>
              <emma:one-of disjunction-type="recognition" id="oneOf3">
                <emma:interpretation id="interp15" emma:lang="ko-KR" emma:confidence="0">
                  <emma:literal>로</emma:literal>
                </emma:interpretation>
                <emma:interpretation id="interp16" emma:lang="ko-KR" emma:confidence="0">
                  <emma:literal>효</emma:literal>
                </emma:interpretation>
                <emma:interpretation id="interp17" emma:lang="ko-KR" emma:confidence="0">
                  <emma:literal>흐</emma:literal>
                </emma:interpretation>
                <emma:interpretation id="interp18" emma:lang="ko-KR" emma:confidence="0">
                  <emma:literal>른</emma:literal>
                </emma:interpretation>
                <emma:interpretation id="interp19" emma:lang="ko-KR" emma:confidence="0">
                  <emma:literal>금</emma:literal>
                </emma:interpretation>
              </emma:one-of>
            </emma:emma>
          </inkml:annotationXML>
          <inkml:trace contextRef="#ctx0" brushRef="#br0" timeOffset="3108.0992">2167-316 232 0,'-28'16'88'0,"19"-16"-48"0,-4 8-29 15,13-8 21-15,0 0-11 16,0 0 1-16,0 8 4 15,0-8 6-15,9-4-17 16,4 0-6-16,6 0-2 0,8-4-6 16,9-4-1-16,1 0-2 0,-1 0 0 15,1-1 2-15,-6 5 2 16,-3 0-3-16,-5 4 0 16,-10 12 1-16,-4 8 0 15,-9 5-7-15,-9 11 0 16,-4 13-2-16,-10-1 3 15,-5 1 4-15,1 3 3 16,4-11 2-16,5-9 1 16,4-4 13-1,10-4 6-15,8-11 6 16,10-5-6-16,4-8-2 0,1-9-12 16,3 1-5-16,1-4-3 15,4 0 1-15,-4 4-3 16,0 0 0-16,-5 4-8 15,-4 3-2-15,-14 18-29 16,-9 11 10 0,-10 12 4-16,-3 25 10 15,-19-4 6-15,4 3 8 16,1 1 3-16,-1-8 3 16,1 7 0-16,4-7 26 15,5-13 13-15,9-7-18 16,4-9-6-16,14-12-10 15,9-8-4 1,9-20 0-16,19 0-6 16,-1-8-1-16,5-5 1 0,0 5 0 15,-4 4 3-15,-6 8 1 16,-3 8-6-16,-6 0 0 16,-3 12 1-16,-1 0 3 15,-4 4-2-15,-1 4 0 16,5 0 1-16,-4-4 0 15,4 5 4-15,19-17 2 16,-1-4 0-16,14-17-1 16,5-11-1-16,13-21 0 15,0-3-38-15,5-5-16 16,-4-4-57-16,-10-16-22 16,-18 13 2-16</inkml:trace>
        </inkml:traceGroup>
      </inkml:traceGroup>
    </inkml:traceGroup>
    <inkml:traceGroup>
      <inkml:annotationXML>
        <emma:emma xmlns:emma="http://www.w3.org/2003/04/emma" version="1.0">
          <emma:interpretation id="{99DBA350-BFAE-49AE-ADCD-A5AB4D5618A1}" emma:medium="tactile" emma:mode="ink">
            <msink:context xmlns:msink="http://schemas.microsoft.com/ink/2010/main" type="paragraph" rotatedBoundingBox="12596,5362 18776,2550 19316,3736 13136,65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8DDDF1C-43FB-4D86-81DE-8252A482DF4E}" emma:medium="tactile" emma:mode="ink">
              <msink:context xmlns:msink="http://schemas.microsoft.com/ink/2010/main" type="line" rotatedBoundingBox="12596,5362 18776,2550 19316,3736 13136,6547"/>
            </emma:interpretation>
          </emma:emma>
        </inkml:annotationXML>
        <inkml:traceGroup>
          <inkml:annotationXML>
            <emma:emma xmlns:emma="http://www.w3.org/2003/04/emma" version="1.0">
              <emma:interpretation id="{A3DD5F06-A195-401E-BECB-8D9D34A8B2E9}" emma:medium="tactile" emma:mode="ink">
                <msink:context xmlns:msink="http://schemas.microsoft.com/ink/2010/main" type="inkWord" rotatedBoundingBox="12637,5451 13304,5147 13737,6100 13070,6403">
                  <msink:destinationLink direction="with" ref="{6D13FF60-D6B7-4526-913E-9B7C4D18CEB2}"/>
                </msink:context>
              </emma:interpretation>
              <emma:one-of disjunction-type="recognition" id="oneOf4">
                <emma:interpretation id="interp20" emma:lang="ko-KR" emma:confidence="0">
                  <emma:literal>선</emma:literal>
                </emma:interpretation>
                <emma:interpretation id="interp21" emma:lang="ko-KR" emma:confidence="0">
                  <emma:literal>섣</emma:literal>
                </emma:interpretation>
                <emma:interpretation id="interp22" emma:lang="ko-KR" emma:confidence="0">
                  <emma:literal>신</emma:literal>
                </emma:interpretation>
                <emma:interpretation id="interp23" emma:lang="ko-KR" emma:confidence="0">
                  <emma:literal>션</emma:literal>
                </emma:interpretation>
                <emma:interpretation id="interp24" emma:lang="ko-KR" emma:confidence="0">
                  <emma:literal>산</emma:literal>
                </emma:interpretation>
              </emma:one-of>
            </emma:emma>
          </inkml:annotationXML>
          <inkml:trace contextRef="#ctx0" brushRef="#br0" timeOffset="4353.9226">368 1792 276 0,'-18'4'104'0,"18"4"-56"0,0 21-60 16,0-9 15-16,0 8-3 15,-4 9 4-15,-1 7-1 16,0 21-2-16,1 8 0 16,-1-4-1-16,1-1 2 0,4 1-10 0,-5-4-4 15,1-12-10-15,-1-9-1 16,1-7 7-16,-1-13 5 16,0-4 2-16,1-4 1 15,4-16-2-15,0-16-1 16,0 0 3-16,4 0 5 15,1-5 2-15,4-3 1 16,5 4 0-16,-1 0 2 16,1 4 3-16,4 3 2 15,1 5-1-15,-1 4-1 16,0 4-3-16,0 4 1 16,0 0-4-16,-4 0 0 0,0 0 1 15,-5 0 2-15,0 1 1 16,-9-5 3-16,0 0-3 15,4-5 0-15,-4 1-1 16,0 4-2-16,0-4 3 16,0 0 0-16,0-4 5 15,0-4 5-15,0-16-3 16,5-9 0-16,0 1-6 16,8 0-1-16,1-5-3 15,9-3-1-15,-1 3 1 16,-3 5 0-16,-1 3 0 15,0 1 0-15,0 12 2 16,-4-1 3-16,0 9 2 16,-5 4 3-16,0 8 1 15,0 4 1-15,0 8-4 0,-4 9 0 16,4-1-3-16,-5 4 2 16,1 4-6-16,-1 9-3 15,1 7 3-15,-5-3 1 16,-5-1-29-16,-4 5-14 15,-4-5-28-15,-6 5-9 16,-22-1 28 0,0 5 18-16,5-9 24 15,0 1 18-15,4-5 6 16,4 1 17-16,10-1 6 16,4-4-1-16,10 1 0 15,4-5-6-15,4-4 0 16,10-3-18-16,9-1 1 0,13-8-1 0,5-4-3 15,0-12-1-15,0-8-4 16,9-8-1-16,5-5-3 16,0-15 1-16,-5-17-33 15,0 5-14-15,-9-1-16 16,-5-12-3-16,-9-7-8 16</inkml:trace>
        </inkml:traceGroup>
        <inkml:traceGroup>
          <inkml:annotationXML>
            <emma:emma xmlns:emma="http://www.w3.org/2003/04/emma" version="1.0">
              <emma:interpretation id="{3738DFA4-13DA-4649-9BB1-8C34C1552549}" emma:medium="tactile" emma:mode="ink">
                <msink:context xmlns:msink="http://schemas.microsoft.com/ink/2010/main" type="inkWord" rotatedBoundingBox="13479,5188 14192,4864 14594,5748 13882,6072"/>
              </emma:interpretation>
              <emma:one-of disjunction-type="recognition" id="oneOf5">
                <emma:interpretation id="interp25" emma:lang="ko-KR" emma:confidence="0">
                  <emma:literal>닥</emma:literal>
                </emma:interpretation>
                <emma:interpretation id="interp26" emma:lang="ko-KR" emma:confidence="0">
                  <emma:literal>댁</emma:literal>
                </emma:interpretation>
                <emma:interpretation id="interp27" emma:lang="ko-KR" emma:confidence="0">
                  <emma:literal>락</emma:literal>
                </emma:interpretation>
                <emma:interpretation id="interp28" emma:lang="ko-KR" emma:confidence="0">
                  <emma:literal>띄</emma:literal>
                </emma:interpretation>
                <emma:interpretation id="interp29" emma:lang="ko-KR" emma:confidence="0">
                  <emma:literal>팍</emma:literal>
                </emma:interpretation>
              </emma:one-of>
            </emma:emma>
          </inkml:annotationXML>
          <inkml:trace contextRef="#ctx0" brushRef="#br0" timeOffset="5298.308">924 1744 192 0,'-28'0'74'0,"28"8"-40"0,0-4-29 0,-9 0 17 15,9-4-8-15,5 0 0 16,4-4 0-16,5-4 2 15,-1-4-9-15,6-5-4 0,-1-3-2 16,0-8-1-16,-4 4 2 16,-1 7-6-16,-4 5 1 15,-4 4-1-15,-5 20-1 16,0 13 4 0,-5-1-2-16,1 4 1 15,-1 21 2-15,1-5 2 16,-1-3-1-16,1-5-1 0,4-3-2 15,0-5-1-15,4-4 4 16,1-8 1-16,4 1-3 16,0-9 1-16,5-12 0 15,-1-4 2-15,5-17-3 16,1-11 0-16,-1 3-1 16,0-3 0-16,-4 0 0 15,-1 7 0-15,1 5 2 16,-5 4 2-16,0 4 1 15,0 12 14 1,5 8 6-16,0 8-9 16,-5 4-3-16,0 8-7 15,0 4-3-15,0 1-3 16,5-9 1-16,-1-4-1 0,-3-4-2 16,3-12 5-1,10-4-3-15,-5-20 1 16,0-4 1-16,5-5 0 15,0-3 2-15,0-21 3 16,-5 9-2-16,9 3 0 16,-4 5 3-16,0 7 3 15,-1 5-6-15,-8 8-2 16,4 8-3-16,-4 4 0 16,0 8 2-16,-5 4 2 15,0 16-1-15,-9 8 2 16,-5 9-18-16,1-1-6 15,-14 9-8-15,-5 7-2 0,-9 9 10 16,-4 0 5-16,-1 3 10 16,-18 1 5-16,5 20 4 15,5-12 1-15,4-12 11 16,9-9 5-16,9-11-4 16,5-9 1-16,9-8 3 15,4-16 4-15,5-8-10 16,19-32-3-16,12 0-9 15,1-9-2-15,0 1 0 16,9-1 0-16,-4 5 2 16,-6 8 3-16,6 3 0 15,-5 13 2-15,0 4-4 16,-5 12 0-16,-4 12 3 16,-1 9 1-16,-3-1-1 0,-6 24-1 15,1-3-6-15,-5-1 1 16,0-3 2-16,0-9 3 15,-4-3-44-15,4-5-20 16,0-8-31-16,-4-12-11 16</inkml:trace>
        </inkml:traceGroup>
        <inkml:traceGroup>
          <inkml:annotationXML>
            <emma:emma xmlns:emma="http://www.w3.org/2003/04/emma" version="1.0">
              <emma:interpretation id="{703367FA-D3B6-4BD2-90AB-D9F4C8B0793F}" emma:medium="tactile" emma:mode="ink">
                <msink:context xmlns:msink="http://schemas.microsoft.com/ink/2010/main" type="inkWord" rotatedBoundingBox="14231,4922 15253,4457 15535,5079 14514,5543"/>
              </emma:interpretation>
              <emma:one-of disjunction-type="recognition" id="oneOf6">
                <emma:interpretation id="interp30" emma:lang="ko-KR" emma:confidence="0">
                  <emma:literal>하</emma:literal>
                </emma:interpretation>
                <emma:interpretation id="interp31" emma:lang="ko-KR" emma:confidence="0">
                  <emma:literal>타</emma:literal>
                </emma:interpretation>
                <emma:interpretation id="interp32" emma:lang="ko-KR" emma:confidence="0">
                  <emma:literal>차</emma:literal>
                </emma:interpretation>
                <emma:interpretation id="interp33" emma:lang="ko-KR" emma:confidence="0">
                  <emma:literal>화</emma:literal>
                </emma:interpretation>
                <emma:interpretation id="interp34" emma:lang="ko-KR" emma:confidence="0">
                  <emma:literal>행</emma:literal>
                </emma:interpretation>
              </emma:one-of>
            </emma:emma>
          </inkml:annotationXML>
          <inkml:trace contextRef="#ctx0" brushRef="#br0" timeOffset="5526.4136">1934 1295 320 0,'-22'-13'121'0,"22"13"-66"0,9 0-71 16,4 0 18-16,1 0-4 16,-5 0 1-1,14-8-1-15,-5 4 1 16,-4 4-54-16,0 0-25 0,-10 4-35 15</inkml:trace>
          <inkml:trace contextRef="#ctx0" brushRef="#br0" timeOffset="5883.5683">1812 1804 236 0,'-10'49'88'0,"15"-45"-48"0,9-4-38 0,-5 0 19 15,4-8-2-15,1 0 1 16,13-8-11-16,5-9-5 15,5-3-3-15,-1-8-1 0,1-5 0 16,-6 9-3-16,-3-5 0 16,-6 9-7-16,-8 32-4 15,-9 12 8 1,-10 9 2-16,-4 11 6 16,0 13 1-16,-14 3 3 15,5-3 8-15,4-5 5 16,1-11 0-16,4-5-2 15,4-8-5-15,14-8 2 16,5-8-1-16,-1-8-8 16,1-12 0-16,0 0-1 15,-5-8 0-15,0-1-2 16,-5 9-2-16,-4 0-10 16,-4-4-6-16,-1 4-45 15,1-5-20-15,-10 1-42 16</inkml:trace>
          <inkml:trace contextRef="#ctx0" brushRef="#br0" timeOffset="6559.7368">2085 1258 236 0,'18'-8'88'0,"0"8"-48"0,5 8-29 16,-9 0 21-16,4 8-4 15,9 1 1-15,5 3-16 16,-5 8-6-16,1 5-4 0,3 7 0 0,1 13 0 15,-4 3-1-15,-1-7-2 16,-4-9-10-16,-5-3-4 16,0-5-4-16,-4-8 1 15,-5-7 4-15,-5-5 6 16,-4 0-1-16,0-4 1 16,0-8 21-16,0 0 10 15,0-8 0-15,0 0 0 16,5-17 7-1,0-19-18-15,4-5-6 16,9-3-5-16,-4-1-2 16,-1 1-3-16,1 7 2 0,9-4 1 15,-5 13 2-15,0 4-1 16,5 7 4 0,-5-3 1-16,-4 8 4 15,-1 0 4-15,-4 11-4 16,1-3 0-16,-6 8-4 15,-4 4 1-15,0 0 2 16,5 0 5-16,-5 0-2 16,0 0 1-16,0 0-3 15,0 0 1-15,4-4 0 16,-4 4 1-16,-4 0 0 16,-1 0 2-16,1 0-1 15,-1 0 0-15,0 0-5 16,1 0 0-16,-1 0-5 0,1-8 0 15,-1 8-3-15,1 0-1 16,4-8 5 0,-5 4-6-16,-4 8-1 15,9-4 1-15,-5-8 1 16,1 4 1-16,8 0 2 16,-8 0-1-16,-1 0-1 15,10 4-2-15,-5-4-1 16,0 4-29-16,-9 8-67 15,-5 0 0 1,1 0-28-16,-1 0-4 16,0-16 20-16</inkml:trace>
        </inkml:traceGroup>
        <inkml:traceGroup>
          <inkml:annotationXML>
            <emma:emma xmlns:emma="http://www.w3.org/2003/04/emma" version="1.0">
              <emma:interpretation id="{37755D08-E77D-400E-9DD8-A2761792F537}" emma:medium="tactile" emma:mode="ink">
                <msink:context xmlns:msink="http://schemas.microsoft.com/ink/2010/main" type="inkWord" rotatedBoundingBox="15231,4516 15901,4211 16307,5105 15638,5409"/>
              </emma:interpretation>
              <emma:one-of disjunction-type="recognition" id="oneOf7">
                <emma:interpretation id="interp35" emma:lang="ko-KR" emma:confidence="0">
                  <emma:literal>게</emma:literal>
                </emma:interpretation>
                <emma:interpretation id="interp36" emma:lang="ko-KR" emma:confidence="0">
                  <emma:literal>끼</emma:literal>
                </emma:interpretation>
                <emma:interpretation id="interp37" emma:lang="ko-KR" emma:confidence="0">
                  <emma:literal>케</emma:literal>
                </emma:interpretation>
                <emma:interpretation id="interp38" emma:lang="ko-KR" emma:confidence="0">
                  <emma:literal>개</emma:literal>
                </emma:interpretation>
                <emma:interpretation id="interp39" emma:lang="ko-KR" emma:confidence="0">
                  <emma:literal>겨</emma:literal>
                </emma:interpretation>
              </emma:one-of>
            </emma:emma>
          </inkml:annotationXML>
          <inkml:trace contextRef="#ctx0" brushRef="#br0" timeOffset="7385.7292">2617 1040 280 0,'0'-4'107'0,"23"4"-58"0,0 12-51 16,-5-16 22-16,0-4-3 16,5-1 4-16,0-3-13 15,9 0-5-15,-5-4-2 16,5-8-4-16,4 16 2 0,5 8 1 0,-4 8 0 15,-5 8 0-15,-5 4 0 16,-4 21-3-16,-5 7 2 16,-9 5 1-16,-4 3 0 15,-5 1-16-15,-5 12-6 16,-18-8-20-16,0-5-6 16,1-7 5-16,-1-13 4 15,0-12 26-15,0-7 12 16,5-9 9-16,5-24 3 15,3-5-1-15,6-3 1 16,4 24 9 0,27-81-2-1,5 12 0-15,-5 1-6 16,1-1 0-16,-1 12-5 16,-4-4-2-16,0 13-2 15,-1-5 6-15,-3 13 4 0,-1 7-4 16,-5 9-3-16,6 32 8 15,-1 4-2 1,-5 4 3-16,6 9-8 16,-1 7-4-16,-4 9-2 15,-1 3 1-15,1-3-8 16,-5-5-1-16,0-4-5 16,0-7-3-16,-4-9 9 15,-5-4 5-15,0-12-4 16,0 0 0-16,0-24-1 0,0-1 4 15,-5-7 1-15,1-4 3 16,-1-17-3-16,1-12 0 16,-1 1 7-16,0 3 4 15,1 8 10-15,-1 13 5 16,5 7-5-16,0 9 1 16,0 8-6-16,5 8-1 15,4 16-11-15,0 8-1 16,9 25-2-16,10 7 2 15,-1 9 5-15,5 16 4 16,4 4-6-16,-4-1-1 0,0 1-2 16,0 0 1-1,4 4 0-15,-8-12 1 16,-6-8-9-16,-3-13-2 0,-6-11-31 16,1-9-13-16,-5-4-25 15,-14-28-87 1</inkml:trace>
        </inkml:traceGroup>
        <inkml:traceGroup>
          <inkml:annotationXML>
            <emma:emma xmlns:emma="http://www.w3.org/2003/04/emma" version="1.0">
              <emma:interpretation id="{C603FBB4-6BDB-4FA5-BE89-61806BD9169B}" emma:medium="tactile" emma:mode="ink">
                <msink:context xmlns:msink="http://schemas.microsoft.com/ink/2010/main" type="inkWord" rotatedBoundingBox="15970,3888 16674,3568 17145,4603 16441,4924"/>
              </emma:interpretation>
              <emma:one-of disjunction-type="recognition" id="oneOf8">
                <emma:interpretation id="interp40" emma:lang="ko-KR" emma:confidence="0">
                  <emma:literal>리</emma:literal>
                </emma:interpretation>
                <emma:interpretation id="interp41" emma:lang="ko-KR" emma:confidence="0">
                  <emma:literal>뢰</emma:literal>
                </emma:interpretation>
                <emma:interpretation id="interp42" emma:lang="ko-KR" emma:confidence="0">
                  <emma:literal>괴</emma:literal>
                </emma:interpretation>
                <emma:interpretation id="interp43" emma:lang="ko-KR" emma:confidence="0">
                  <emma:literal>뇌</emma:literal>
                </emma:interpretation>
                <emma:interpretation id="interp44" emma:lang="ko-KR" emma:confidence="0">
                  <emma:literal>긔</emma:literal>
                </emma:interpretation>
              </emma:one-of>
            </emma:emma>
          </inkml:annotationXML>
          <inkml:trace contextRef="#ctx0" brushRef="#br0" timeOffset="8302.3465">3514 712 320 0,'-22'0'121'0,"31"4"-66"0,0 0-62 0,-5-4 21 16,5-4 0-16,5-4 5 15,0-8-11-15,13-5-5 16,9-7-2-16,1 0-1 0,-5 7 0 16,-5-11-9-16,5 20-4 15,-9 12 0-15,-5 8 2 16,-9 4 5-16,0 12 1 15,-9 5 3-15,-4 3 3 16,-1 17 0-16,-4 7 2 16,0-3-4-16,-5-9-2 15,0-7 2-15,14-1 0 16,0-11-2-16,0-5 2 0,5-4 5 16,4-4 5-16,5-8 1 15,4-4 2-15,5-4-6 16,0 4-2-16,-5 0-2 15,0 0-2-15,-4 0 1 16,-5 0-1-16,-9 0-9 16,0 12-2-16,-5 0-3 15,1 1-1-15,-1 3 5 16,-4-4 6-16,4 0 3 16,1 0 1-16,4-4-3 15,0-8 2-15,4 4 1 16,6 0 2-16,-1-8-1 15,4-8 2-15,6-4 0 0,-1 0 1 16,9-8-2 0,5-13 1-16,0-3-4 0,-5-1 0 15,0 1-15-15,-4-1-6 16,0-3-27-16,-5-1-9 16,-9-3-4-16,0-9 0 15,-9 0 5 1,-4-3 1-16,-1 7 29 15,-4-8 15-15,5 1 9 16,-10 11 5-16,0 9 3 16,5 3 31-16,0 5 15 15,0 7-3-15,-5 1-1 16,5 4-18-16,0 4-8 0,5 0 1 16,-1 3 0-1,0 5-5-15,10 4 0 0,-5 4 7 16,5 8 5-16,-1 5 13 15,1-1 6-15,8 20-14 16,1 9-6-16,0 11-12 16,4 13-5-16,0 4-9 15,5 12-1-15,0 0-1 16,-1 16 2-16,1-8-1 16,-5-4-1-16,-4 0 1 15,-5-8 1-15,0-9-1 16,-4-11 2-16,-5-8-35 15,0-9-13-15,-5-12-42 16,1-11-15-16,-1-30-21 16</inkml:trace>
        </inkml:traceGroup>
        <inkml:traceGroup>
          <inkml:annotationXML>
            <emma:emma xmlns:emma="http://www.w3.org/2003/04/emma" version="1.0">
              <emma:interpretation id="{DFEB9149-9770-4A4B-A885-996C0A9EE82D}" emma:medium="tactile" emma:mode="ink">
                <msink:context xmlns:msink="http://schemas.microsoft.com/ink/2010/main" type="inkWord" rotatedBoundingBox="16732,3699 17429,3382 17790,4177 17094,4494"/>
              </emma:interpretation>
              <emma:one-of disjunction-type="recognition" id="oneOf9">
                <emma:interpretation id="interp45" emma:lang="ko-KR" emma:confidence="0">
                  <emma:literal>이</emma:literal>
                </emma:interpretation>
                <emma:interpretation id="interp46" emma:lang="ko-KR" emma:confidence="0">
                  <emma:literal>어</emma:literal>
                </emma:interpretation>
                <emma:interpretation id="interp47" emma:lang="ko-KR" emma:confidence="0">
                  <emma:literal>서</emma:literal>
                </emma:interpretation>
                <emma:interpretation id="interp48" emma:lang="ko-KR" emma:confidence="0">
                  <emma:literal>너</emma:literal>
                </emma:interpretation>
                <emma:interpretation id="interp4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8931.936">4457 287 268 0,'-18'12'101'0,"-5"4"-54"0,9 21-53 0,10-17 17 16,-15 12-1-16,-3 13 6 0,3-1-8 16,6-3-4-16,4-5-3 15,4 1-4-15,5-9 2 0,5-4 1 16,8-4 0-16,1-7 0 15,9-5 0-15,-1-8 2 16,1-4 3-16,0-5 0 16,0-3 0-16,0 0-3 15,-5 0 1-15,-5 0 0 16,-8 0 1-16,-1-8 0 16,-4 3 0-16,-4-3 0 15,-1 8 0-15,1-12 9 16,4-1-8-1,0 1-1-15,4 0-6 16,5-4-1-16,5-5 2 16,4-7 2-16,5-13-2 0,0 0 0 15,4 1-1-15,5-1 0 16,0 1 2-16,0 7 0 16,-9 9 2-16,-5-5 1 15,-5 13 5-15,-3 4 3 16,-1 7 2-16,-5 1 5 15,1 8-8-15,-5 8-3 16,0 0-4-16,-9 12-3 16,4 9 1-16,1 7-1 15,8 12 0-15,5 9 0 16,5 12 0-16,0-1 0 16,4 5-3-16,0 0 2 0,0 4 3 15,0-5 1-15,-4 1-8 16,4-8-4-16,-9-1-24 15,-4-7-9-15,-5-5-33 16,-5 5-15-16,1-4-25 16</inkml:trace>
        </inkml:traceGroup>
        <inkml:traceGroup>
          <inkml:annotationXML>
            <emma:emma xmlns:emma="http://www.w3.org/2003/04/emma" version="1.0">
              <emma:interpretation id="{7D649DE2-2F6E-442E-AD7A-81627F1F0C5D}" emma:medium="tactile" emma:mode="ink">
                <msink:context xmlns:msink="http://schemas.microsoft.com/ink/2010/main" type="inkWord" rotatedBoundingBox="17281,3231 17991,2908 18439,3892 17729,4215"/>
              </emma:interpretation>
              <emma:one-of disjunction-type="recognition" id="oneOf10">
                <emma:interpretation id="interp50" emma:lang="ko-KR" emma:confidence="0">
                  <emma:literal>인</emma:literal>
                </emma:interpretation>
                <emma:interpretation id="interp51" emma:lang="ko-KR" emma:confidence="0">
                  <emma:literal>』</emma:literal>
                </emma:interpretation>
                <emma:interpretation id="interp52" emma:lang="ko-KR" emma:confidence="0">
                  <emma:literal>오</emma:literal>
                </emma:interpretation>
                <emma:interpretation id="interp53" emma:lang="ko-KR" emma:confidence="0">
                  <emma:literal>닌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9803.4848">5317-340 288 0,'-18'0'107'0,"18"12"-58"0,-9-4-57 0,4 8 18 15,-4 0 0-15,-4 21 3 16,-10 3-4-16,0 5-3 15,-4 3-3-15,4 1-5 0,5-9-1 16,4-3 6-16,19 3 11 16,4-8 2-1,4-19 3-15,6-13 3 16,3-9-10-16,6-7-4 0,-1-8-5 16,0-4 0-16,-4-9-2 15,-5-3-1-15,-4-1-13 16,0-3-4-16,-5-1-24 15,-5-15-9-15,-4-5-1 16,-4 4 2-16,-1 9 22 16,-4 3 13-16,5 13 12 15,-1 7 4-15,0 9 4 16,1 8 3-16,-1 12 7 16,5 20 2-16,0 16-1 15,5 5 0-15,4 3-3 16,5 1-1-16,8 4-3 15,10-1 1-15,0-3-4 16,5-5-2-16,-6-3-33 16,1-5-14-16,-9-4-10 15,-5-8-3-15,-4-7 19 0,-5-1 8 16,-4-4 13-16,-5 4 5 16,-5 4 12-16,-4 8 8 15,-5 5 29-15,-13 23 12 16,-9 1-9-16,-5 4-4 15,0 3-16-15,-5 1-4 16,1 4-10-16,-1-9-3 16,-13-7-5-16,13-8-1 15,5-9-6-15,9-4-3 16,5-8 3-16,9-7 4 0,4-9 2 16,10-4 1-1,13-4 2-15,9 0 1 0,5-5 3 16,0-7 1-16,4 0 3 15,0 4 1-15,1 4-5 16,-1 4-2-16,-4 8-2 16,-1 0 1-16,-3 0-2 15,-1 4-1-15,-5 0 1 16,1 0 1-16,0-4-3 16,-1 0 0-16,6-8-4 15,-6-8-1-15,10-8-22 16,0-4-8-16,-5-5-13 15,0-7-5-15,-4-9-12 16,-5-23-30 0,0-9 27-16</inkml:trace>
        </inkml:traceGroup>
        <inkml:traceGroup>
          <inkml:annotationXML>
            <emma:emma xmlns:emma="http://www.w3.org/2003/04/emma" version="1.0">
              <emma:interpretation id="{FB5A32E6-2793-4F62-B930-C205FFD88C03}" emma:medium="tactile" emma:mode="ink">
                <msink:context xmlns:msink="http://schemas.microsoft.com/ink/2010/main" type="inkWord" rotatedBoundingBox="17921,3202 18876,2768 19296,3692 18342,4126"/>
              </emma:interpretation>
              <emma:one-of disjunction-type="recognition" id="oneOf11">
                <emma:interpretation id="interp55" emma:lang="ko-KR" emma:confidence="0">
                  <emma:literal>은</emma:literal>
                </emma:interpretation>
                <emma:interpretation id="interp56" emma:lang="ko-KR" emma:confidence="0">
                  <emma:literal>온</emma:literal>
                </emma:interpretation>
                <emma:interpretation id="interp57" emma:lang="ko-KR" emma:confidence="0">
                  <emma:literal>도</emma:literal>
                </emma:interpretation>
                <emma:interpretation id="interp58" emma:lang="ko-KR" emma:confidence="0">
                  <emma:literal>오</emma:literal>
                </emma:interpretation>
                <emma:interpretation id="interp59" emma:lang="ko-KR" emma:confidence="0">
                  <emma:literal>똔</emma:literal>
                </emma:interpretation>
              </emma:one-of>
            </emma:emma>
          </inkml:annotationXML>
          <inkml:trace contextRef="#ctx0" brushRef="#br0" timeOffset="10420.7418">5549-344 224 0,'-9'-37'85'0,"5"21"-46"0,-5 12-19 0,4 4 27 15,-4 8-21-15,0 0 7 16,-18 12-8-1,-1 9-14-15,1-5-6 0,4 20-4 16,5-3 5-16,9-1 6 16,9-7-4-16,4-1-2 15,15-8-1-15,12-11 1 16,10-5 3-16,0-12 5 16,5-13-6-16,4-15-2 15,0 0-3-15,-4 3-3 0,-5-3 3 16,-9-5 0-16,-5 9-28 15,-4 4-10-15,-10 4-23 16,-4 3-6-16,-9 9-6 16,-13 8 1-16,-6 8 18 15,-8 13 8-15,0 3 23 16,0 8 21 0,4 13 12-16,5-1 22 15,8 1 11-15,6-5-9 16,4-3-2-16,9-9 4 15,9-4 5-15,0-7-24 16,5-9 2-16,5-8 2 0,3-4-11 16,1 0-4-16,5 0-6 15,-5 0 0-15,-1-1-2 16,-3 10-1-16,-6 7 3 0,-3 8 2 16,-1 16 2-16,-4 13 1 15,-10-1 2-15,1 1 1 16,-5 0-1-16,4-13-1 15,1-4 1-15,4-7 1 16,0-5-8-16,18-8-3 16,10-8 3-16,4-12 3 15,0-4-6-15,4-8-1 16,14 3 0-16,-9-7 2 16,-4 4-2-16,-5 4-2 15,-5 4 4-15,-4-1 1 16,0 5-16-16,-5-12-5 0,1 0-55 15,-5-4-22-15,-10-5-40 16</inkml:trace>
        </inkml:traceGroup>
      </inkml:traceGroup>
    </inkml:traceGroup>
    <inkml:traceGroup>
      <inkml:annotationXML>
        <emma:emma xmlns:emma="http://www.w3.org/2003/04/emma" version="1.0">
          <emma:interpretation id="{83538530-14E0-494E-912A-BFAEC8516866}" emma:medium="tactile" emma:mode="ink">
            <msink:context xmlns:msink="http://schemas.microsoft.com/ink/2010/main" type="paragraph" rotatedBoundingBox="13328,8800 20431,6217 20890,7478 13787,100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5ED4A6-90E5-4C3D-B78E-3CEBD3850288}" emma:medium="tactile" emma:mode="ink">
              <msink:context xmlns:msink="http://schemas.microsoft.com/ink/2010/main" type="line" rotatedBoundingBox="13328,8800 20431,6217 20890,7478 13787,10062"/>
            </emma:interpretation>
          </emma:emma>
        </inkml:annotationXML>
        <inkml:traceGroup>
          <inkml:annotationXML>
            <emma:emma xmlns:emma="http://www.w3.org/2003/04/emma" version="1.0">
              <emma:interpretation id="{D041AF72-5B2C-4D6B-9BE7-E713C5397F04}" emma:medium="tactile" emma:mode="ink">
                <msink:context xmlns:msink="http://schemas.microsoft.com/ink/2010/main" type="inkWord" rotatedBoundingBox="13745,8606 14822,8896 14489,10132 13412,9842"/>
              </emma:interpretation>
              <emma:one-of disjunction-type="recognition" id="oneOf12">
                <emma:interpretation id="interp60" emma:lang="ko-KR" emma:confidence="0">
                  <emma:literal>꽈</emma:literal>
                </emma:interpretation>
                <emma:interpretation id="interp61" emma:lang="ko-KR" emma:confidence="0">
                  <emma:literal>과</emma:literal>
                </emma:interpretation>
                <emma:interpretation id="interp62" emma:lang="ko-KR" emma:confidence="0">
                  <emma:literal>뫄</emma:literal>
                </emma:interpretation>
                <emma:interpretation id="interp63" emma:lang="ko-KR" emma:confidence="0">
                  <emma:literal>봐</emma:literal>
                </emma:interpretation>
                <emma:interpretation id="interp64" emma:lang="ko-KR" emma:confidence="0">
                  <emma:literal>뫼</emma:literal>
                </emma:interpretation>
              </emma:one-of>
            </emma:emma>
          </inkml:annotationXML>
          <inkml:trace contextRef="#ctx0" brushRef="#br0" timeOffset="19322.9476">974 5831 160 0,'-23'12'60'0,"0"0"-32"0,10-3-9 15,13-1 23-15,0 0-12 16,0-4-3-16</inkml:trace>
          <inkml:trace contextRef="#ctx0" brushRef="#br0" timeOffset="19862.0402">1129 6434 160 0,'0'-4'60'0,"4"0"-32"0,5 0-15 16,0 0 19-16,0 0-12 15,14-4-3-15,5-8-8 16,3-9-1-16,6 1-5 0,4-4 0 0,-5-1 1 16,1-3-2-16,8 0-2 15,5-5-2-15,-4 9 1 16,-10-13-41-16,-4-3-19 16,0 3-24-1</inkml:trace>
          <inkml:trace contextRef="#ctx0" brushRef="#br0" timeOffset="19669.1308">928 5880 395 0,'19'-8'22'0,"3"-4"-3"0,6-9-9 16,3-7-2-16,6-21 0 15,-1 5 2-15,10-1-3 16,-1 1-2-16,-4 3-2 0,-4 5-3 16,-5 8-10-16,-1-1-6 15,-12 5-36-15,-6 8-16 16,-4 4-7 0,-4 0-24-16,-5 3 33 15,0 5 32-15,0 4 19 16,0 0 27-16,0 0 10 15,9 4 33-15,-4 5 16 16,-1-1-12-16,5 0-5 16,0 4-22-16,1 0-10 15,-1 0-13-15,0 8 0 0,0 9 4 0,0 3-9 16,0 4-2-16,0 5-2 16,0-1 2-16,-4 1-3 15,-5-1 0-15,0 5-15 16,-5 3-4-16,-4-3-25 15,0-1-12-15,-9 5-33 16</inkml:trace>
          <inkml:trace contextRef="#ctx0" brushRef="#br0" timeOffset="20720.0534">1097 5726 220 0,'0'4'82'0,"9"-4"-44"0,-5 4-33 0,1 0 19 15,4 4-11-15,5 0 0 16,-1 4-9-16,1 5-3 15,0 3-1-15,8 4 0 0,6 13 0 16,-5-1 4-16,-5 4 2 16,0 1-33-16,-4-1-16 15,4-3-21 1,-9-5-48-16,0-3 19 0</inkml:trace>
          <inkml:trace contextRef="#ctx0" brushRef="#br0" timeOffset="21230.2482">1160 5754 112 0,'0'-4'44'0,"5"0"-24"0,0-4-8 0,-1 4 16 0,5-12-7 15,9-8 0-15,5-1-8 16,0-3-3-16,4-4-5 16,1-5-4-16,8 1 2 0,-4-1 0 15,0-7 3-15,-5-1-36 16,10 5-15-16,-6 3-28 16</inkml:trace>
          <inkml:trace contextRef="#ctx0" brushRef="#br0" timeOffset="20311.7689">1761 5305 252 0,'-4'-28'93'0,"4"28"-50"0,0 0-35 0,0 0 26 16,4 16-19-16,1 0 2 15,0 0-2-15,-1 9-8 16,5 7-4-16,0 8-2 0,5 21-1 15,0 12 0-15,-1-4 2 16,1 4 1-16,4 4-6 16,-4-5 0-16,-1-3 3 15,6-8 4-15,-6-9-21 16,-4-3-10-16,-9-13-29 16,-4 5-12-16,-1-9 7 15,-4-3 6-15,0-9-1 16,-5-20 18-1,5-4 40-15,0-4 45 16,0 0 21-16,5-5-6 16,4-7-2-16,0 4-17 15,9 0-6-15,0-4-21 0,0-1-8 16,9 1-1-16,9-4-2 0,1-8 0 16,-5-1-3-16,-5 5-2 15,0 4-4-15,0-5 0 16,-4 5-22-16,0 0-11 15,-5-5-18-15,-5 9-6 16,-4 0-13 0,0 0-26-16,0 3 34 15</inkml:trace>
        </inkml:traceGroup>
        <inkml:traceGroup>
          <inkml:annotationXML>
            <emma:emma xmlns:emma="http://www.w3.org/2003/04/emma" version="1.0">
              <emma:interpretation id="{DF66598F-CBA1-4B24-ACA0-CFFD302F1579}" emma:medium="tactile" emma:mode="ink">
                <msink:context xmlns:msink="http://schemas.microsoft.com/ink/2010/main" type="inkWord" rotatedBoundingBox="14587,8459 15673,8191 15910,9150 14824,9419"/>
              </emma:interpretation>
              <emma:one-of disjunction-type="recognition" id="oneOf13">
                <emma:interpretation id="interp65" emma:lang="ko-KR" emma:confidence="0">
                  <emma:literal>라</emma:literal>
                </emma:interpretation>
                <emma:interpretation id="interp66" emma:lang="ko-KR" emma:confidence="0">
                  <emma:literal>타</emma:literal>
                </emma:interpretation>
                <emma:interpretation id="interp67" emma:lang="ko-KR" emma:confidence="0">
                  <emma:literal>롸</emma:literal>
                </emma:interpretation>
                <emma:interpretation id="interp68" emma:lang="ko-KR" emma:confidence="0">
                  <emma:literal>좌</emma:literal>
                </emma:interpretation>
                <emma:interpretation id="interp69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22473.4871">2053 5248 204 0,'-9'25'77'0,"4"-25"-42"0,10 0-37 15,-5 0 25 1,13-8-6-16,1-5-6 16,4-3-4-16,0-4-4 15,5-4-3-15,0-1 3 0,9 1-4 16,4 0 0-16,-4 4 3 0,-5-9 1 16,-4 9-4-16,-5 4-1 15,1 0 3-15,-6 16 1 16,-4 4 0-1,1 4-4-15,-1 0 1 16,-5 4 3-16,-4 0 1 16,0 4-4-16,0 1 1 15,-4-1 0-15,-1 0 0 16,1-4 0-16,-10 0 2 16,5 0-3-16,0 1 0 15,-10-5 1-15,6 4 2 16,4-4-1-16,0 0 2 15,-1 4-2-15,1 0-1 0,0-4 1 16,5 0-1-16,-1 1 0 16,1-13 0-16,-1-1 0 15,1 1 2-15,-1 13-3 16,0-5 0-16,1 0-1 16,-1 0-2-16,1 4 3 15,-1 4 0-15,1 0-2 16,-5 0 0-16,-1 0-1 15,1 0 0-15,0 5 3 16,0-1 0-16,0 0 1 16,0 0 0-16,4-4 0 15,1 0 0-15,-1 1 0 0,1-5 2 16,4 0-3 0,0 0-2-16,9-8 8 15,0 0 6-15,0-4 6 16,5-4-5-16,-1 0 1 15,1-4-6-15,9-1-2 16,4 1-2-16,-4 4 0 16,0-4 0-16,-5 4 3 15,0-8-3-15,-4 12 0 16,-5 0-3-16,0 0-3 16,-9 4-3-16,0 0-1 15,0 8-7-15,-14 4-2 16,5 4 9-16,-9 0 3 15,0 4 1-15,4 5 2 0,0-1-1 16,1 16-2-16,8 1 3 16,1-1 0-16,-1-3 1 15,5-9 0-15,0 0 6 16,14-3 4-16,-1-5 1 16,10-4 1-16,0-8-2 15,4-4-1-15,1-8-3 16,3-4-1-16,1-12-3 15,0-12-2-15,-5-1 1 16,-4 1 1-16,0 3-23 16,-5-3-11-16,-4 0-12 15,-5-1-6-15,0 1-12 16,-4-4-43 0,-1-9 21-16</inkml:trace>
          <inkml:trace contextRef="#ctx0" brushRef="#br0" timeOffset="22744.277">2604 4811 148 0,'4'-12'55'0,"1"12"-30"0,22 0-14 0,-31 0 18 16,4 0-2-16,9 4 4 16,0 4 0-16,-5 0 1 15,5 5-17-15,-4 15 4 0,13 12 2 16,-4 5-7-16,9 12-3 15,-1 15-6-15,1 1-4 0,0 4 0 16,-5-4-1-16,5-4 0 16,-5 4 2-16,0-1-3 15,-4-15-2-15,9-8-7 16,-14-9-4-16,-5-3-34 16,1-13-16-16,-5-4-47 15</inkml:trace>
          <inkml:trace contextRef="#ctx0" brushRef="#br0" timeOffset="22928.9985">2891 5455 236 0,'4'-33'88'0,"1"17"-48"0,-1-4-38 16,5 12 19-16,10-12-13 16,-1-9-4-16,9 1 1 0,-4 0 1 15,0-5-2-15,-1 1-3 0,1 0 0 16,-5-1-32-16,1-3-12 15,-6 3-117 1,1-7 58 0</inkml:trace>
        </inkml:traceGroup>
        <inkml:traceGroup>
          <inkml:annotationXML>
            <emma:emma xmlns:emma="http://www.w3.org/2003/04/emma" version="1.0">
              <emma:interpretation id="{5842A415-DA7F-458F-A196-04FA8AE118B3}" emma:medium="tactile" emma:mode="ink">
                <msink:context xmlns:msink="http://schemas.microsoft.com/ink/2010/main" type="inkWord" rotatedBoundingBox="16295,7738 16686,8921 15944,9166 15554,7983"/>
              </emma:interpretation>
              <emma:one-of disjunction-type="recognition" id="oneOf14">
                <emma:interpretation id="interp70" emma:lang="ko-KR" emma:confidence="0">
                  <emma:literal>곤</emma:literal>
                </emma:interpretation>
                <emma:interpretation id="interp71" emma:lang="ko-KR" emma:confidence="0">
                  <emma:literal>귿</emma:literal>
                </emma:interpretation>
                <emma:interpretation id="interp72" emma:lang="ko-KR" emma:confidence="0">
                  <emma:literal>호</emma:literal>
                </emma:interpretation>
                <emma:interpretation id="interp73" emma:lang="ko-KR" emma:confidence="0">
                  <emma:literal>굳</emma:literal>
                </emma:interpretation>
                <emma:interpretation id="interp74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23238.4959">3168 4403 268 0,'-32'12'101'0,"32"-8"-54"0,0 0-50 16,0-4 16-16,5 4-7 16,0 0 1-16,-1-4-2 15,5 0 2-15,5 0-4 16,4 4-4-16,0 0 0 0,5 0 1 15,4 4 0-15,10 0 0 16,-5 4 2-16,4 1-3 16,-9 3 0-16,1 4 1 15,-6 4 2-15,-3 1-23 16,-10-1-8-16,-9 0-37 16,-5 0-15-16,-18 5-10 15</inkml:trace>
          <inkml:trace contextRef="#ctx0" brushRef="#br0" timeOffset="23660.1321">3109 4993 228 0,'-4'25'88'0,"8"-50"-48"0,5 13-38 0,0 12 17 16,5-4-12-16,4-8-4 16,5 0 2-16,4 0 1 15,5 4-2-15,9 0 2 0,-4 0 3 16,-6-5-5-16,-3 5 0 15,-6 4-2-15,-3 0 1 16,-6 4-4-16,1 4-2 16,-9 12-29-16,-10 9-12 0,-9-1-10 15,-13 4-3-15,0 1 10 16,4-1 6 0,0-4 25-16,0 1 32 15,5-1 17-15,0 8 19 16,4-16 8-16,1-3-13 15,4-5-3-15,4 0-25 16,5-8-7-16,9 0-4 0,0-4 2 16,5-4 4-16,22-5-2 15,-4-3 1-15,-4-4-3 16,3-4-1-16,1 8-3 16,0-13-1-16,-5-3-6 0,1 4 1 15,-10 3-24 1,-4 5-12-16,-1 4-23 0,-4 4-9 15,-9 12-36 1</inkml:trace>
          <inkml:trace contextRef="#ctx0" brushRef="#br0" timeOffset="23945.3138">3282 5301 184 0,'-4'24'68'0,"4"-20"-36"0,4 4-15 0,1 1 20 15,-1 7 5-15,1 4 4 16,-1 4-11-16,10 5-4 16,9 3-18-16,0 8 1 0,4-15 0 0,5-1-5 15,0-8-1-15,4-4 0 16,5-12 0-16,4-4 4 16,-4-8 3-16,5-8-6 15,0-8-1-15,8-13-4 16,-8-3-1-16,-5-9-3 15,-5 8-3-15,-4 1-45 16,-5 3-17-16,-13 5-54 16,-5 0-59-1,-9-13 59-15</inkml:trace>
        </inkml:traceGroup>
        <inkml:traceGroup>
          <inkml:annotationXML>
            <emma:emma xmlns:emma="http://www.w3.org/2003/04/emma" version="1.0">
              <emma:interpretation id="{C709E9B9-1E10-4517-9C6C-C28CA31AB37B}" emma:medium="tactile" emma:mode="ink">
                <msink:context xmlns:msink="http://schemas.microsoft.com/ink/2010/main" type="inkWord" rotatedBoundingBox="16892,7532 17704,8326 16875,9172 16064,8377"/>
              </emma:interpretation>
              <emma:one-of disjunction-type="recognition" id="oneOf15">
                <emma:interpretation id="interp75" emma:lang="ko-KR" emma:confidence="0">
                  <emma:literal>을</emma:literal>
                </emma:interpretation>
                <emma:interpretation id="interp76" emma:lang="ko-KR" emma:confidence="0">
                  <emma:literal>올</emma:literal>
                </emma:interpretation>
                <emma:interpretation id="interp77" emma:lang="ko-KR" emma:confidence="0">
                  <emma:literal>음</emma:literal>
                </emma:interpretation>
                <emma:interpretation id="interp78" emma:lang="ko-KR" emma:confidence="0">
                  <emma:literal>슬</emma:literal>
                </emma:interpretation>
                <emma:interpretation id="interp7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25868.1851">4020 4528 224 0,'-23'-8'85'0,"23"12"-46"0,0 0-46 16,-5 20 33-1,-4-3-14-15,-4 3-8 16,-6 0-3-16,1 9-1 16,0-1 2-16,0 0 1 0,0-3-4 15,4-1 1-15,0 0 0 16,5-3 0-16,5 7-3 15,4 4 0-15,4 1 2 16,5-9 2-16,5-4 2 0,4-3 1 16,0-5-2-16,1-8-2 15,-1 0 12-15,4-4 6 16,1-4-9-16,-5 0-2 16,-4 0-3-16,0-4 0 15,-5 0 0-15,5-12 11 16,-1-5 0-1,-8 1 0-15,4 4 0 16,0-4-6-16,0 0-3 16,-4-5 1-16,-1 1 0 15,1 0-6-15,-1-1 0 16,-4 1-1-16,0-4 2 16,0 4-1-16,-9 3-1 0,0-7 5 15,-9 4 1-15,0 8 2 16,-1-13 0-16,1 13-2 15,-5-4-1-15,1 4-3 16,-1 3-2-16,0 1 1 16,0 0-1-16,5 4-7 15,0 0 0-15,4 4-17 16,5-4-7-16,0 4-12 16,5-4-6-16,-1 0-9 15,0 0-1-15,5 3-10 16</inkml:trace>
          <inkml:trace contextRef="#ctx0" brushRef="#br0" timeOffset="26231.5774">3892 5321 284 0,'14'-4'107'0,"4"-20"-58"0,9 8-53 0,-13 0 21 0,18-5-11 16,0-7 2-16,4-8-5 15,5-13 0-15,0-4-1 16,9 1-4-16,5-1 1 0,-10 5 1 16,1 3 2-16,-5 9-43 15,-9 3-17-15,-9 5-31 16,-5 12-42 0,-9 12 41-16</inkml:trace>
          <inkml:trace contextRef="#ctx0" brushRef="#br0" timeOffset="26587.382">4079 5337 304 0,'-32'17'115'0,"23"-13"-62"0,18-4-57 0,5 0 21 16,-1-4-7-16,6-9 2 16,-1-7-4-16,4-8-3 15,1 0-2-15,5-5 0 0,-1 1 0 16,0 4-4-16,5 3 1 15,-9 5 0-15,0 8 2 16,-5 8-3-16,5 12-2 16,-10 8-1-16,1 12 3 15,-5 9 0-15,0-1 3 16,0-3 3-16,0-5 4 16,0-4 9-16,1-8 6 0,8-7-9 15,9-9-3-15,5-5-3 16,9-27 1-16,18-8-5 15,5-9-3-15,0-8-10 16,-5-7-5-16,0 3-51 16,9 0-22-16,-13 5-51 15,-10 7-32 1,-4-4 79-16</inkml:trace>
        </inkml:traceGroup>
        <inkml:traceGroup>
          <inkml:annotationXML>
            <emma:emma xmlns:emma="http://www.w3.org/2003/04/emma" version="1.0">
              <emma:interpretation id="{3A670BD8-EBA1-4C62-83CF-EFDD5326996A}" emma:medium="tactile" emma:mode="ink">
                <msink:context xmlns:msink="http://schemas.microsoft.com/ink/2010/main" type="inkWord" rotatedBoundingBox="18926,6777 20435,6228 20829,7311 19320,7860"/>
              </emma:interpretation>
              <emma:one-of disjunction-type="recognition" id="oneOf16">
                <emma:interpretation id="interp80" emma:lang="ko-KR" emma:confidence="0">
                  <emma:literal>(</emma:literal>
                </emma:interpretation>
                <emma:interpretation id="interp81" emma:lang="ko-KR" emma:confidence="0">
                  <emma:literal>匕</emma:literal>
                </emma:interpretation>
                <emma:interpretation id="interp82" emma:lang="ko-KR" emma:confidence="0">
                  <emma:literal>C</emma:literal>
                </emma:interpretation>
                <emma:interpretation id="interp83" emma:lang="ko-KR" emma:confidence="0">
                  <emma:literal>으</emma:literal>
                </emma:interpretation>
                <emma:interpretation id="interp8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8076.7935">7817 2747 236 0,'-9'-16'88'0,"4"16"-48"0,1 0-31 0,-1 4 22 16,0 4-15-16,-4 9-1 15,-4 3 6-15,-15 12 4 16,-8 25-13-16,-19 8 0 0,-13 24 1 16,-9 8-9-16,-14 24-2 15,-5-4-2-15,5 13 2 16,-9-9-1-16,9-11-1 15,9-13 1-15,9-12-1 0,9-20-36 16,9-17-13 0,1-11-63-1,-5-17-50-15,4-20 63 0</inkml:trace>
          <inkml:trace contextRef="#ctx0" brushRef="#br0" timeOffset="18420.9733">6428 3626 296 0,'-4'-41'112'0,"4"45"-60"0,27-4-50 16,-9 16 23-16,0-4-13 16,1 5 1-16,-1 3-2 15,-5 8 1-15,1 5-6 16,0 19-2-16,-1 1 0 0,1-1-2 16,0 1-2-16,4-4 1 15,5-5 1-15,4-3 5 0,9 7 4 16,5-11 0-16,5-9 1 15,-1-8 2-15,6-4 2 16,-6-12-3-16,14-4 0 16,-4-4-1-16,-5-4 0 15,0-4-4-15,-4 0 0 16,-1-4-5-16,-4-4 0 16,-5-1-1-16,1 5-2 15,-10-4-2-15,-4 4 1 16,-5 4-28-16,-4-1-13 15,-10 1-31-15,-8-12-14 16,-10-8-64 0</inkml:trace>
        </inkml:traceGroup>
      </inkml:traceGroup>
    </inkml:traceGroup>
    <inkml:traceGroup>
      <inkml:annotationXML>
        <emma:emma xmlns:emma="http://www.w3.org/2003/04/emma" version="1.0">
          <emma:interpretation id="{C61BBCBA-6266-46D1-8A71-19C1BD60FD76}" emma:medium="tactile" emma:mode="ink">
            <msink:context xmlns:msink="http://schemas.microsoft.com/ink/2010/main" type="paragraph" rotatedBoundingBox="13646,10471 19195,7603 19800,8774 14251,116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ECE72F-B7E4-4F85-A835-BFEBABF4BA97}" emma:medium="tactile" emma:mode="ink">
              <msink:context xmlns:msink="http://schemas.microsoft.com/ink/2010/main" type="line" rotatedBoundingBox="13646,10471 19195,7603 19800,8774 14251,11641"/>
            </emma:interpretation>
          </emma:emma>
        </inkml:annotationXML>
        <inkml:traceGroup>
          <inkml:annotationXML>
            <emma:emma xmlns:emma="http://www.w3.org/2003/04/emma" version="1.0">
              <emma:interpretation id="{02D1E261-F1AE-4D10-ADD7-22122047315F}" emma:medium="tactile" emma:mode="ink">
                <msink:context xmlns:msink="http://schemas.microsoft.com/ink/2010/main" type="inkWord" rotatedBoundingBox="13984,10094 15285,10589 14960,11445 13659,10950"/>
              </emma:interpretation>
              <emma:one-of disjunction-type="recognition" id="oneOf17">
                <emma:interpretation id="interp85" emma:lang="ko-KR" emma:confidence="0">
                  <emma:literal>묄</emma:literal>
                </emma:interpretation>
                <emma:interpretation id="interp86" emma:lang="ko-KR" emma:confidence="0">
                  <emma:literal>뭘</emma:literal>
                </emma:interpretation>
                <emma:interpretation id="interp87" emma:lang="ko-KR" emma:confidence="0">
                  <emma:literal>뵐</emma:literal>
                </emma:interpretation>
                <emma:interpretation id="interp88" emma:lang="ko-KR" emma:confidence="0">
                  <emma:literal>묏</emma:literal>
                </emma:interpretation>
                <emma:interpretation id="interp89" emma:lang="ko-KR" emma:confidence="0">
                  <emma:literal>뫽</emma:literal>
                </emma:interpretation>
              </emma:one-of>
            </emma:emma>
          </inkml:annotationXML>
          <inkml:trace contextRef="#ctx0" brushRef="#br0" timeOffset="28448.1848">1133 7187 216 0,'5'-4'82'0,"-1"4"-44"0,10-4-38 0,-5 8 16 16,0-4-11-16,0 0-3 15,9 4-1-15,-4 8-1 16,9 0 0-16,-5 8 2 0,0 1 1 16,1 3-1-16,-6-4 1 15,5 0-2-15,-4-3-1 0,-5-5 1 16,-4 0-1-16,-1 0 2 15,-4-4 3-15,0-8-2 16,0 0 0-16,5 0 10 16,-5-4 6-16,9-24-1 15,0-9-10 1,9 5-2-16,0-4-6 16,1-13-1-16,3-4 3 15,10 5 1-15,5-1-4 16,-5 9-1-16,-5-1 1 15,0 9 2-15,-4 4 0 16,0 3-1-16,-5 9-2 16,-4 8 1-16,-1 4 3 15,-4 8 1-15,0 4-1 16,-4 4 1-16,-5 17-2 0,0 7-1 16,-5-4-24-16,-4 1-11 15,-9-1-4-15,-14 5 0 16,0-1 15-16,5 0 7 15,0 17 11-15,-1-8 3 16,1-5 22-16,4-4 10 16,5-7 5-16,5-5 5 15,3-4-18-15,6-8-4 16,4-4-7-16,4-8-1 16,10-4-1-16,4-20 0 15,5 0-4-15,9-8-3 16,0-1 2-16,0 1 0 0,-5 7-4 15,0 1-1-15,-4 4 1 16,0 4 0-16,-5 4-4 16,0 8 1-16,-4 4 2 15,-5 8 1-15,0 4-2 16,0 8 2-16,-4 16 1 16,-5 1 2-16,-5-1-1 15,1 1-1-15,-5 3-4 16,-5 1 0-16,0-5-20 15,1 9-9-15,-15-1 6 16,6-7 5-16,-6-5 6 16,5-8 5-16,19-8 13 15,-1-3 2 1,14-26 9-16,5-3 2 16,0 0-5-16,4-8-2 15,5-9-4-15,4 1-1 16,5 0-3-16,0-9-1 15,0-7 1-15,4 3 0 16,5 1-20-16,-5-5-9 16,-4 9-7-16,-4-9-4 15,-1-4 18-15,-4 9 10 16,-5-1 12-16,-4 9 8 16,-1 4 18-16,-4 3 10 15,0 9 6-15,-4 4 4 16,0 4-16-16,-1 4-6 0,5-1-5 15,-9 9-3 1,9 13-4-16,-4 7 0 0,-1-4-7 16,1 12-3-16,0 9-1 15,-1-9 1-15,1 4-3 16,-1 1 0-16,5-5-12 16,-9 0-5-16,0 13-14 15,-4 3-8-15,-5 1-5 16,0 0 0-16,-1-1 7 15,-3 1 4-15,-1-1 16 16,-4 1 11-16,-9-1 18 16,4 1 8-16,-4-5 17 15,4-8 9-15,5-7 1 16,4-5 2-16,18-12-21 16,19-28-10-1,0-4-8-15,4-5-4 16,1 1-6-16,-1 0 1 15,-4 7 0-15,-1 5 0 16,-3 8-3-16,-1 4 0 16,5 8 4-16,-14 8 1 15,9 8 11-15,-4 5 3 16,-1 3 8-16,-4 4 2 16,10 1-2-16,-6-9-3 15,1-8-7-15,0 0-4 0,4-7-5 16,0-9-2-1,0-13-1-15,0-11-2 0,1 0-32 16,-1-9-14-16,-5 1-41 16,-3-8-15-16,-1 3-23 15</inkml:trace>
        </inkml:traceGroup>
        <inkml:traceGroup>
          <inkml:annotationXML>
            <emma:emma xmlns:emma="http://www.w3.org/2003/04/emma" version="1.0">
              <emma:interpretation id="{D8AE2BF3-3D95-4BBF-9832-E7F7E7AA17BE}" emma:medium="tactile" emma:mode="ink">
                <msink:context xmlns:msink="http://schemas.microsoft.com/ink/2010/main" type="inkWord" rotatedBoundingBox="14858,10292 15789,9851 16164,10643 15233,11084"/>
              </emma:interpretation>
              <emma:one-of disjunction-type="recognition" id="oneOf18">
                <emma:interpretation id="interp90" emma:lang="ko-KR" emma:confidence="0">
                  <emma:literal>찍</emma:literal>
                </emma:interpretation>
                <emma:interpretation id="interp91" emma:lang="ko-KR" emma:confidence="0">
                  <emma:literal>짝</emma:literal>
                </emma:interpretation>
                <emma:interpretation id="interp92" emma:lang="ko-KR" emma:confidence="0">
                  <emma:literal>쬐</emma:literal>
                </emma:interpretation>
                <emma:interpretation id="interp93" emma:lang="ko-KR" emma:confidence="0">
                  <emma:literal>젝</emma:literal>
                </emma:interpretation>
                <emma:interpretation id="interp94" emma:lang="ko-KR" emma:confidence="0">
                  <emma:literal>쭤</emma:literal>
                </emma:interpretation>
              </emma:one-of>
            </emma:emma>
          </inkml:annotationXML>
          <inkml:trace contextRef="#ctx0" brushRef="#br0" timeOffset="28961.4038">2326 6924 324 0,'-27'8'123'0,"49"-12"-66"0,-8 4-69 0,-9 0 20 15,4-4-8-15,0-4 0 16,5-12 0-16,4-13 0 15,5 1 0-15,4-9 0 0,0-3 0 16,0 7 0-16,-4 5 0 16,0 8-3-16,-5 8 2 15,5 11 1-15,-9 18 2 16,4 3-1-16,-14 4-1 16,-4 8-2-16,-4 9 1 15,-5 3-10-15,-5 21-3 16,-4 0-20-16,-5-9-5 15,-9-7-9-15,9-9-2 0,5-3-9 16,0-5-15 0,4-12 24-16,5-8 42 15,5-4 24-15,4-8 21 16,4-8 10-16,10-8-3 16,4-13 0-16,5 1-11 15,0 4-3-15,13 3-17 16,5 1-6-16,0 4 0 0,-5 4-4 15,5 4-2-15,-9 4 0 16,-4-5 1-16,-6 9-6 16,1 4 1-16,-9-4-41 15,-5 4-16-15</inkml:trace>
          <inkml:trace contextRef="#ctx0" brushRef="#br0" timeOffset="29379.6324">2704 6883 212 0,'-37'4'82'0,"19"5"-44"0,5-9-18 0,8 0 24 16,5 0-22-16,0-9-7 16,14 1-12-16,8-8-3 15,1-4 0-15,0-8-3 0,4-5 2 16,1-7 1-16,-1-1 0 16,0 5 0-16,-4 8 0 15,0-1 0-15,-5 13 2 16,-4 4-3-16,-5 24 0 15,0 8 5 1,-5 9-2-16,-4 3-1 0,-4 4-3 16,-5 1-1-1,0-1-23-15,-5-3-10 0,0 3-8 16,1-4-3-16,-1-3-16 16,5-13-27-1,0-4 61 1,9-16 45-16,4-4 29 15,5-4 13-15,5 0 10 32,32-17-37-17,-5 13-16-15,-5 0-11 16,-4 4-2-16,-5 0-12 16,-4 4-3-16,0-1-34 15,-5 1-14-15,-4 0-12 16,-1 0-4-16</inkml:trace>
          <inkml:trace contextRef="#ctx0" brushRef="#br0" timeOffset="29569.7509">3182 6503 176 0,'0'-36'66'0,"4"23"-36"0,1-3-9 0,0 12 25 16,-5 0-20-16,0 4-4 16,0 0-9-16,0 0-1 15,9 12-5-15,0 4-2 16,-5 1-13-16,-4-1-8 15,0 12-18-15,-4 13-6 16,-5-1-25 0,-5 9-47-16,-4 3 27 0</inkml:trace>
          <inkml:trace contextRef="#ctx0" brushRef="#br0" timeOffset="29859.4862">2850 7325 176 0,'-50'97'66'0,"31"-65"-36"0,-8 8-2 15,13-23 27-15,1-5-10 16,4-4-4-1,13-16-23-15,5-16-11 16,5-13-8-16,13-16 0 0,5 1 1 16,9-9 0-16,9-20 0 15,0 8 0-15,0 5 0 16,0 7 2-16,-9 12-3 16,0 13-2-16,-4 8 6 15,-10 7 3-15,0 17 12 16,5 8 6-16,-9 13-4 0,0 7 1 15,-10 16-10-15,1 5-4 16,-5-1-4-16,0-3 0 16,0-9-7-16,-4-4 1 15,0-3-34-15,-5-9-13 16,0 0-30-16,13-20-78 31</inkml:trace>
        </inkml:traceGroup>
        <inkml:traceGroup>
          <inkml:annotationXML>
            <emma:emma xmlns:emma="http://www.w3.org/2003/04/emma" version="1.0">
              <emma:interpretation id="{54BCFA8D-3721-4EDF-9BCF-D9607BE136FB}" emma:medium="tactile" emma:mode="ink">
                <msink:context xmlns:msink="http://schemas.microsoft.com/ink/2010/main" type="inkWord" rotatedBoundingBox="16780,9402 17067,10205 16298,10479 16011,9676"/>
              </emma:interpretation>
              <emma:one-of disjunction-type="recognition" id="oneOf19">
                <emma:interpretation id="interp95" emma:lang="ko-KR" emma:confidence="0">
                  <emma:literal>었</emma:literal>
                </emma:interpretation>
                <emma:interpretation id="interp96" emma:lang="ko-KR" emma:confidence="0">
                  <emma:literal>있</emma:literal>
                </emma:interpretation>
                <emma:interpretation id="interp97" emma:lang="ko-KR" emma:confidence="0">
                  <emma:literal>였</emma:literal>
                </emma:interpretation>
                <emma:interpretation id="interp98" emma:lang="ko-KR" emma:confidence="0">
                  <emma:literal>았</emma:literal>
                </emma:interpretation>
                <emma:interpretation id="interp99" emma:lang="ko-KR" emma:confidence="0">
                  <emma:literal>잎</emma:literal>
                </emma:interpretation>
              </emma:one-of>
            </emma:emma>
          </inkml:annotationXML>
          <inkml:trace contextRef="#ctx0" brushRef="#br0" timeOffset="31121.9723">3769 6147 236 0,'-9'-4'90'0,"5"12"-48"0,-1 4-36 15,-4 0 20-15,-18 8-12 16,8 5-3-16,-3 15 2 15,-1 1 4-15,-4 3-9 16,4 5 9-16,0-1 5 0,9-3-5 16,5-1 1-16,0-7-11 15,9-5-2-15,0-8-3 16,9-3-2-16,0-9 1 16,5-4-1-16,9-12 2 15,-5 0 1-15,0-12 1 16,5-1 2-16,-5 1-3 0,-4-4-2 15,0 0 2 1,-5-1 2-16,4 1-2 0,-8 4 0 16,-19-4-1-16,5 0-2 15,-9-1-2-15,4 5 1 16,1-8 7 0,3-8 2-1,6 3-9-15,-1 5-1 16,14 0 2-16,1 3 2 15,-6 1-3-15,10 0-1 16,-1 0 3-16,1-1 1 16,4-3-3-16,-4 4-1 0,0 0 1 15,-1-1 2-15,1 5-2 16,-5 0 0-16,0 4 3 16,0 0 1-16,0 4-1 15,-4 0-2-15,-1-9-2 16,1 13 1-16,0 0-1 15,-1 0 0-15,5 4 4 16,-4 0-3 0,4 0-2-16,0 4 2 15,0 4 0-15,5 5 1 16,-1 3 0-16,1 4 0 16,0 4 0-16,-1 1 0 15,-4 3 2-15,5-4-3 16,-5 21 0-16,0-9 1 0,5-4 2 15,0-3-1-15,-5-1 2 16,0-4-33-16,-14 5-56 16,-4-5 3-1,0-4 11-15,0-4 9 16,0-3 34-16,0 3 17 16,0-4 11-16,0 0 6 15,-1 0 26-15,6 0 15 16,-1-4 4-16,-4 13 25 15,0 7-22 1,0-4-21-16,0 1-12 16,-5 3-11-16,1 4-1 15,-1 1-7-15,-4-1-3 16,0 0 1-16,4-7 0 0,0-1-13 16,-9-4-5-16,5 13-4 15,0-13-1-15,9-4 11 16,0-4 8-16,13-4 3 15,10-16 6 1,4-4 0 0,5-4 1-16,4-8-1 15,5-9 0-15,0 1-2 16,14-9-2-16,-5-3 1 16,0-1 1-16,-5 1-8 15,-4 7-3-15,0 1 2 16,-10 8 2-16,-3 11 3 15,-6 5 1-15,1 0 1 16,-5 12 0-16,-4 8 2 16,-5 4-1-16,-5 0-1 15,1 9-2-15,-6-5-1 16,1 8-12-16,5-4-2 16,-5-3 6-16,4-1 5 15,1 0 3-15,4 0-1 16,0-4 11-16,0 0 5 15,4 1 3-15,10-5 1 16,-1-4-8-16,1-4-3 16,4-4-3-16,1 0-2 15,-1-4-8-15,0-9-3 0,9-11-29 16,-4 0-12-16,-5-5-41 16,10-3-32-1,-1-5 55-15</inkml:trace>
        </inkml:traceGroup>
        <inkml:traceGroup>
          <inkml:annotationXML>
            <emma:emma xmlns:emma="http://www.w3.org/2003/04/emma" version="1.0">
              <emma:interpretation id="{E7122CCD-B9F2-4541-B342-99ED53824B6A}" emma:medium="tactile" emma:mode="ink">
                <msink:context xmlns:msink="http://schemas.microsoft.com/ink/2010/main" type="inkWord" rotatedBoundingBox="17375,9050 17589,9847 16890,10035 16676,9238"/>
              </emma:interpretation>
              <emma:one-of disjunction-type="recognition" id="oneOf20">
                <emma:interpretation id="interp100" emma:lang="ko-KR" emma:confidence="0">
                  <emma:literal>아</emma:literal>
                </emma:interpretation>
                <emma:interpretation id="interp101" emma:lang="ko-KR" emma:confidence="0">
                  <emma:literal>와</emma:literal>
                </emma:interpretation>
                <emma:interpretation id="interp102" emma:lang="ko-KR" emma:confidence="0">
                  <emma:literal>화</emma:literal>
                </emma:interpretation>
                <emma:interpretation id="interp103" emma:lang="ko-KR" emma:confidence="0">
                  <emma:literal>논</emma:literal>
                </emma:interpretation>
                <emma:interpretation id="interp104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31675.3963">4147 5799 340 0,'-14'52'129'0,"10"-23"-70"0,4 40-64 16,0-45 20-16,0 0-5 15,0 0 1-15,4 1-8 16,6-9-1-16,3-4-2 0,5-4 2 0,1-8 1 16,3-8-6-16,1-8 0 15,18-4 5-15,-4-17 6 16,-1 1-9-16,-4-1-3 16,-5 9-25-16,-4 0-9 15,-5 7-4-15,0 5 0 16,-8 8 3-16,-1 4 4 15,-9 8 9-15,0 12 5 16,-5 25 4-16,-4 3 1 16,-9 5 11-16,4 3 5 15,-9 5 27-15,1 8 12 0,3-4 7 16,6-5 4-16,4-7-7 16,-1-9-2-16,6-3-17 15,13-5-6-15,9-12-11 16,0-4-5-16,1-3-1 15,3-9 1-15,6-4 3 16,-1-4 4-16,5-4-2 16,-5-1-2-16,1 1 2 15,-1 0 0-15,-4 0-1 16,4 0 1-16,5-4-4 16,-5-8-2-16,0-5 2 15,1-3 0-15,-5 0-12 16,-5-5-7-16,0-3-40 15,0-5-16-15,-4-19-23 16,-1-1-8-16,-3 0 3 16</inkml:trace>
          <inkml:trace contextRef="#ctx0" brushRef="#br0" timeOffset="31817.2856">4712 5560 276 0,'-32'12'104'0,"27"-8"-56"0,5 25-38 0,0-21 23 16</inkml:trace>
        </inkml:traceGroup>
        <inkml:traceGroup>
          <inkml:annotationXML>
            <emma:emma xmlns:emma="http://www.w3.org/2003/04/emma" version="1.0">
              <emma:interpretation id="{12B29924-D1A0-4C86-A370-18BD420B4830}" emma:medium="tactile" emma:mode="ink">
                <msink:context xmlns:msink="http://schemas.microsoft.com/ink/2010/main" type="inkWord" rotatedBoundingBox="17170,9352 17575,8659 18076,8952 17671,9645"/>
              </emma:interpretation>
              <emma:one-of disjunction-type="recognition" id="oneOf21">
                <emma:interpretation id="interp105" emma:lang="ko-KR" emma:confidence="0">
                  <emma:literal>기</emma:literal>
                </emma:interpretation>
                <emma:interpretation id="interp106" emma:lang="ko-KR" emma:confidence="0">
                  <emma:literal>ㅈ</emma:literal>
                </emma:interpretation>
                <emma:interpretation id="interp107" emma:lang="ko-KR" emma:confidence="0">
                  <emma:literal>걱</emma:literal>
                </emma:interpretation>
                <emma:interpretation id="interp108" emma:lang="ko-KR" emma:confidence="0">
                  <emma:literal>又</emma:literal>
                </emma:interpretation>
                <emma:interpretation id="interp10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32487.959">4684 5613 490 0,'14'-8'12'0,"0"-1"-8"15,4 1 0-15,-4 0-1 0,-1 0-1 16,1 0-2-16,0 4 1 15,-5 0-1-15,0 0 0 16,0 4 2-16,-5 0 1 16,-4 0 3-16,10 0 1 15,-10 0 3-15,0 0-5 16,0 0-3-16,0 0-1 16,0 0 1-16,0 0 1 15,0 0 3-15,0 0-5 16,0 0-3-16,0 0 5 15,0 0 3-15,0 0-1 16,0 0 2-16,0 0 2 16,0 0 5-16,0 0-8 0,0 0-1 15,4 0-1 1,-4 0 0-16,0 0-2 0,0 0 1 16,0 0 0-16,0 0 1 15,0 0-2-15,0 0 1 16,0 0-4-16,0 0 0 15,0 0 1-15,0 0 2 16,0 0-1-16,0 0-1 16,0 0 1-16,5-4-1 15,-1 0 0-15,1 0 2 16,-1 0-1-16,1-4 2 16,-5 8-4-1,18-25 0 1,0-3 1-16,5 4 0 15,0-1 0-15,9-3 2 16,-10 4 1-16,10-9-1 16,-9 9-2-16,0 4 1 0,-5 4-4 15,0 4 2-15,-4 4 1 16,0 12-3 0,-5 20 2-1,-5 4 5-15,-4 9-2 16,0 7 1-16,0-11-3 15,-13 39-1-15,-10-3 1 16,-5 4 2-16,1-4-3 16,0 0 0-16,0-5-23 15,4-7-12-15,-5-8-32 0,1-13-14 16,4-12-15-16,5-8-2 16,-5-11 5-1</inkml:trace>
          <inkml:trace contextRef="#ctx0" brushRef="#br0" timeOffset="32684.0451">4985 5544 168 0,'27'-24'66'0,"5"20"-36"0,14-1-24 0,-33 5 15 16,5 0-2-16,1 5 3 16,-1 3 10-16,0 4 7 15,0 8-21-15,1 12-3 0,-1-3-1 0,0-1-10 16,-4-4-2-16,-1-3-29 15,-4-5-11-15,-4-4-21 16,-5-4-8-16,0-8-22 16</inkml:trace>
        </inkml:traceGroup>
        <inkml:traceGroup>
          <inkml:annotationXML>
            <emma:emma xmlns:emma="http://www.w3.org/2003/04/emma" version="1.0">
              <emma:interpretation id="{95F71AD6-709A-4233-82DF-6E2B01207D4D}" emma:medium="tactile" emma:mode="ink">
                <msink:context xmlns:msink="http://schemas.microsoft.com/ink/2010/main" type="inkWord" rotatedBoundingBox="17862,8292 19195,7603 19777,8730 18444,9419"/>
              </emma:interpretation>
              <emma:one-of disjunction-type="recognition" id="oneOf22">
                <emma:interpretation id="interp110" emma:lang="ko-KR" emma:confidence="0">
                  <emma:literal>'</emma:literal>
                </emma:interpretation>
                <emma:interpretation id="interp111" emma:lang="ko-KR" emma:confidence="0">
                  <emma:literal>|</emma:literal>
                </emma:interpretation>
                <emma:interpretation id="interp112" emma:lang="ko-KR" emma:confidence="0">
                  <emma:literal>Ⅰ</emma:literal>
                </emma:interpretation>
                <emma:interpretation id="interp113" emma:lang="ko-KR" emma:confidence="0">
                  <emma:literal>1</emma:literal>
                </emma:interpretation>
                <emma:interpretation id="interp11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2997.3969">5253 4783 344 0,'0'20'129'0,"10"0"-70"0,12 13-58 0,-8-9 25 16,0 17-5-16,-1-1 2 16,6 1-10-16,3-1-3 15,10 9-6-15,0 3-5 0,0 1-2 16,0 3 4-16,0 1 3 15,4 8-1-15,-9-8 0 16,5 3-3-16,-9-7-1 16,9-1 1-16,-9-3 2 15,-1-9-8-15,-8-7-1 16,0-13-27-16,-5 0-13 16,0-3-35-16,-9-17-13 15,5-9-32-15</inkml:trace>
        </inkml:traceGroup>
        <inkml:traceGroup>
          <inkml:annotationXML>
            <emma:emma xmlns:emma="http://www.w3.org/2003/04/emma" version="1.0">
              <emma:interpretation id="{0BBB2DD0-1B52-4E42-A08E-D841C29A3F3F}" emma:medium="tactile" emma:mode="ink">
                <msink:context xmlns:msink="http://schemas.microsoft.com/ink/2010/main" type="inkWord" rotatedBoundingBox="18344,7939 19687,8554 19333,9326 17990,8711"/>
              </emma:interpretation>
              <emma:one-of disjunction-type="recognition" id="oneOf23">
                <emma:interpretation id="interp115" emma:lang="ko-KR" emma:confidence="0">
                  <emma:literal>는</emma:literal>
                </emma:interpretation>
                <emma:interpretation id="interp116" emma:lang="ko-KR" emma:confidence="0">
                  <emma:literal>논</emma:literal>
                </emma:interpretation>
                <emma:interpretation id="interp117" emma:lang="ko-KR" emma:confidence="0">
                  <emma:literal>눈</emma:literal>
                </emma:interpretation>
                <emma:interpretation id="interp118" emma:lang="ko-KR" emma:confidence="0">
                  <emma:literal>호</emma:literal>
                </emma:interpretation>
                <emma:interpretation id="interp119" emma:lang="ko-KR" emma:confidence="0">
                  <emma:literal>늘</emma:literal>
                </emma:interpretation>
              </emma:one-of>
            </emma:emma>
          </inkml:annotationXML>
          <inkml:trace contextRef="#ctx0" brushRef="#br0" timeOffset="33777.7228">5572 4799 308 0,'-32'29'115'0,"23"-9"-62"0,5 8-53 16,4 0 23-16,0-3-11 15,0-1 1-15,4 0-4 16,5-8 2-16,5 1-6 16,0-5-1-16,4 0 0 0,5-4-5 0,-1-4 1 15,10-4 2-15,0 0 3 16,0-16 4-16,0-8 5 15,0-1-8-15,4-3-1 16,1-4-3-16,-1-1-2 16,0-3 3-16,-4 3 0 15,5-3-8-15,-5 0-4 16,4 7-13-16,-4 5-4 16,-5 12-6-16,-9-4-3 15,-4 12-2-15,-14 4 0 16,-5 8 0-16,-8 12 3 0,-10 12 3 15,0 17 5-15,-4 20 12 16,-5-5 5-16,0 1 24 16,0 20 10-16,1-4 25 15,-1-8 11-15,4-8 3 16,15-13 3-16,4-11-26 16,4-9-12-16,5-8-9 15,5-7-1-15,4-13-8 16,9-12-2-16,9-9-5 15,5-11-1-15,0-12-1 16,4 3-2-16,10 1 1 16,-10 3-1-16,10 9 0 15,-14 4 0-15,-5 12-3 16,-4 8 0 0,-5 8 2-16,-4 12 0 0,-1 8 3 15,1 5-3-15,-5 3-2 16,0 5 2-16,0-5 0 15,0 1-2-15,1-5 2 16,3 8 3-16,5-11 1 16,14-17-1-16,0-4-2 15,5-4 5-15,8-12 1 16,10-12-2-16,18-13-3 16,-1-15-5-16,1-5-2 15,-9-4-39-15,-5-3-15 16,0-13-45-16,1-4-16 0,-24 4-4 15</inkml:trace>
        </inkml:traceGroup>
      </inkml:traceGroup>
    </inkml:traceGroup>
    <inkml:traceGroup>
      <inkml:annotationXML>
        <emma:emma xmlns:emma="http://www.w3.org/2003/04/emma" version="1.0">
          <emma:interpretation id="{D24AD892-1474-4FA1-9D90-8D3505440F0B}" emma:medium="tactile" emma:mode="ink">
            <msink:context xmlns:msink="http://schemas.microsoft.com/ink/2010/main" type="paragraph" rotatedBoundingBox="14047,12117 18972,9094 19754,10367 14829,133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F374D5-D45B-49DA-8278-33E87F4483C9}" emma:medium="tactile" emma:mode="ink">
              <msink:context xmlns:msink="http://schemas.microsoft.com/ink/2010/main" type="line" rotatedBoundingBox="14047,12117 18972,9094 19754,10367 14829,13391"/>
            </emma:interpretation>
          </emma:emma>
        </inkml:annotationXML>
        <inkml:traceGroup>
          <inkml:annotationXML>
            <emma:emma xmlns:emma="http://www.w3.org/2003/04/emma" version="1.0">
              <emma:interpretation id="{A7908C75-5D8A-4AB5-B0C4-4713AC689D94}" emma:medium="tactile" emma:mode="ink">
                <msink:context xmlns:msink="http://schemas.microsoft.com/ink/2010/main" type="inkWord" rotatedBoundingBox="15491,11880 15671,12835 14611,13035 14430,12081"/>
              </emma:interpretation>
              <emma:one-of disjunction-type="recognition" id="oneOf24">
                <emma:interpretation id="interp120" emma:lang="ko-KR" emma:confidence="0">
                  <emma:literal>놋</emma:literal>
                </emma:interpretation>
                <emma:interpretation id="interp121" emma:lang="ko-KR" emma:confidence="0">
                  <emma:literal>모</emma:literal>
                </emma:interpretation>
                <emma:interpretation id="interp122" emma:lang="ko-KR" emma:confidence="0">
                  <emma:literal>포</emma:literal>
                </emma:interpretation>
                <emma:interpretation id="interp123" emma:lang="ko-KR" emma:confidence="0">
                  <emma:literal>文</emma:literal>
                </emma:interpretation>
                <emma:interpretation id="interp124" emma:lang="ko-KR" emma:confidence="0">
                  <emma:literal>乏</emma:literal>
                </emma:interpretation>
              </emma:one-of>
            </emma:emma>
          </inkml:annotationXML>
          <inkml:trace contextRef="#ctx0" brushRef="#br0" timeOffset="35956.5176">1862 8571 272 0,'-9'0'101'0,"13"4"-54"0,1-8-48 0,-5 4 18 16,9 0-12-16,0 4-1 16,0 16 0-16,9 13 0 15,0-1-2-15,5 4-2 0,0 9 1 16,0-1-4-16,-1-3 2 15,-3-1-6-15,-1-3 0 16,-4 3-10-16,-5-11-4 0,0-1 4 16,-5-36 3-1,-4 0 10-15,0-4 7 16,-4-9 5-16,4-3 8 16,0-8 2-16,0-1-5 15,4-15 0-15,5 3-4 16,5-3 0-16,4 3-3 15,0 5-1-15,1 7 1 16,8 9 1-16,5 4-6 16,-5 8 0-16,0 4-1 15,1 8 0-15,-5 4 2 16,-5 4 1-16,-5 4 1 16,-8 32 0-1,-10 1-2-15,-8 3-13 16,-10 1-2-16,-4 0-5 0,-1-1 1 15,-3 5 7-15,-1-9 5 16,4-7 4-16,6-1 1 16,3-12 2-16,6-3 1 15,4-5 1-15,9-8 0 16,4 0-5-16,10-8-1 16,4 0 3-16,0 0 1 15,0 0 0-15,10 0 1 16,4 4-2-16,-5 4-1 15,-4 0 1-15,-1 0 1 16,-3 4-1-16,-6 5-1 16,-4 3-2-16,-4 0 1 0,-5 4-32 15,-14 9-15-15,-13 3-20 16,0 1-6-16,-5-1 0 16,0 0 6-1,-4-3 41-15,-10-5 51 16,0 1 26-16,6-9 2 15,8-4 1-15,4-4-14 16,10-8-6-16,14-4-11 16,4-8-1-16,18-8-12 15,5 0 6-15,8-9 2 0,6-7-1 16,8 0 1-16,15-5 2 16,3 1 0-16,6 3-6 15,3-3-3-15,10 0-5 16,0-5-4-16,-9 5 0 0,-9-5 1 15,-14 9-10 1,5-1-4-16,-10 9-30 0,1-12-76 31,-10 3-27-31,-4 5 49 16</inkml:trace>
        </inkml:traceGroup>
        <inkml:traceGroup>
          <inkml:annotationXML>
            <emma:emma xmlns:emma="http://www.w3.org/2003/04/emma" version="1.0">
              <emma:interpretation id="{CA33CCFB-5A60-4B32-96F3-673506E09364}" emma:medium="tactile" emma:mode="ink">
                <msink:context xmlns:msink="http://schemas.microsoft.com/ink/2010/main" type="inkWord" rotatedBoundingBox="15759,11272 16271,11824 15549,12494 15037,11941"/>
              </emma:interpretation>
              <emma:one-of disjunction-type="recognition" id="oneOf25">
                <emma:interpretation id="interp125" emma:lang="ko-KR" emma:confidence="0">
                  <emma:literal>르</emma:literal>
                </emma:interpretation>
                <emma:interpretation id="interp126" emma:lang="ko-KR" emma:confidence="0">
                  <emma:literal>트</emma:literal>
                </emma:interpretation>
                <emma:interpretation id="interp127" emma:lang="ko-KR" emma:confidence="0">
                  <emma:literal>른</emma:literal>
                </emma:interpretation>
                <emma:interpretation id="interp128" emma:lang="ko-KR" emma:confidence="0">
                  <emma:literal>뜨</emma:literal>
                </emma:interpretation>
                <emma:interpretation id="interp129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36946.9649">2631 8259 276 0,'-32'8'104'0,"37"-4"-56"0,-5-4-52 0,0 0 21 15,13 0-13-15,10 0 0 16,0-4 0-16,0-8 0 16,-1-4-2-16,6 0-2 0,-1-4 3 15,0-1-2-15,-4 5-1 16,4 0 1-16,-4 4-1 16,-5 0 0-16,5 8 0 15,-14 0 0-15,10 4 2 16,-6 4-1-16,1 8-1 15,-5 4 3-15,-14 4 0 16,-4 1-4-16,5-1-1 16,-5 8-13-16,0 4-5 15,-1 1-5-15,-3-9-2 0,-1 0 10 16,0 1 5-16,1-1 8 16,-1-4 4-16,5-4 12 15,0-3 4-15,0-1 1 16,4-4 0-16,5 0-9 15,0-8-3-15,0 0-1 16,9 0 0-16,0-4 0 16,5 0 0-16,-5-4 0 15,5 0 0-15,-5-9-2 16,5-7-2-16,-1 4 1 16,6-4 1-16,-6 3-1 15,1 1-1-15,-5 0-13 16,0 0-4-16,-4 8-11 15,-14 3-3-15,-1 1-3 16,1 8 1-16,0 0 9 0,0 8 5 16,-5 9 11-16,1 15 4 15,4-8 12-15,-5 5 7 16,0-1-3-16,5 4 1 16,-4 1-2-16,3-1 3 15,6 4 4-15,-1-7 3 16,1-1 4-16,4-8 2 15,4-3-8-15,5-5-1 16,1-16-5-16,3 4 2 16,1-8-2-16,13-5 0 15,-4 5-5-15,4-8 0 0,1 0-3 16,-1 0 0-16,0-4 1 16,5-1 1-16,0-7-6 15,0-8-2-15,-5 3 0 16,0 1 2-16,1 3-13 15,4 5-5-15,-10 0-26 16,-12 0-11-16,8 7-11 16,-18 9-5-16,-5 4-23 15</inkml:trace>
          <inkml:trace contextRef="#ctx0" brushRef="#br0" timeOffset="37202.8549">2881 8939 276 0,'0'8'104'0,"10"-4"-56"0,3-8-43 0,-4 4 22 16,23-12-9-16,0-4 2 16,9-12-11-16,5-5-3 15,4-19-4-15,9-1 1 0,9-4 0 16,-9 5-1-16,1-9-2 15,-6 13 1-15,-8-1-1 16,-5 4-44-16,0 5-18 16,-10 4-31-1,-3 3-51-15,-5 1 40 16</inkml:trace>
        </inkml:traceGroup>
        <inkml:traceGroup>
          <inkml:annotationXML>
            <emma:emma xmlns:emma="http://www.w3.org/2003/04/emma" version="1.0">
              <emma:interpretation id="{A49515A2-9C0B-4A3D-9DBF-D53CD104FD8A}" emma:medium="tactile" emma:mode="ink">
                <msink:context xmlns:msink="http://schemas.microsoft.com/ink/2010/main" type="inkWord" rotatedBoundingBox="16257,10742 17226,11339 16748,12114 15779,11517"/>
              </emma:interpretation>
              <emma:one-of disjunction-type="recognition" id="oneOf26">
                <emma:interpretation id="interp130" emma:lang="ko-KR" emma:confidence="0">
                  <emma:literal>는</emma:literal>
                </emma:interpretation>
                <emma:interpretation id="interp131" emma:lang="ko-KR" emma:confidence="0">
                  <emma:literal>눈</emma:literal>
                </emma:interpretation>
                <emma:interpretation id="interp132" emma:lang="ko-KR" emma:confidence="0">
                  <emma:literal>슨</emma:literal>
                </emma:interpretation>
                <emma:interpretation id="interp133" emma:lang="ko-KR" emma:confidence="0">
                  <emma:literal>온</emma:literal>
                </emma:interpretation>
                <emma:interpretation id="interp134" emma:lang="ko-KR" emma:confidence="0">
                  <emma:literal>문</emma:literal>
                </emma:interpretation>
              </emma:one-of>
            </emma:emma>
          </inkml:annotationXML>
          <inkml:trace contextRef="#ctx0" brushRef="#br0" timeOffset="37561.5432">3478 7515 296 0,'-23'12'110'0,"19"0"-60"0,-1 4-52 16,5-12 22-16,-5 16-14 15,5 17-1-15,0-5-3 16,5 5 1-16,0-1-2 15,4-4-1-15,0-3 1 0,4-5 1 16,6-4 3-16,3-3 4 0,1-5 5 16,4-4-6-16,10-8 0 15,-5-4 0-15,-5-4 2 16,0-9-1-16,5 1 0 16,-9-12-5-16,0 4-3 15,0-5 0-15,-5 5 1 16,-5 4-17-16,-3 4-6 15,-10 16-92 1,-5 12 0 0,-4 4-36-16,-5 8 48 15</inkml:trace>
          <inkml:trace contextRef="#ctx0" brushRef="#br0" timeOffset="37951.6962">3596 8122 232 0,'-18'48'88'0,"4"-27"-48"0,5 3-12 15,5-12 30-15,4 0-17 16,0 0-6-16,4-4-16 15,1 0-7-15,4-8-7 16,5 0-6-16,8-8 0 0,6-8 3 16,-1-4 1-16,5-8 1 15,-5-1 0-15,5-7-2 16,-5 8-2-16,-4-9-4 16,-5 9-2-16,-4 20-19 15,0 16 11 1,-5 4 6-16,0 4 4 15,0 4 0-15,0 5 5 16,0 3 1-16,5 0-3 16,0 1 1-16,4 7 9 15,4-8 3-15,10 5 6 0,5-5 1 16,-1-8 1-16,1-12 0 16,-1-4-7-16,0-12 0 15,5-12-8-15,5 0-1 16,-5-17-2-16,0 1 1 15,-5 0-11-15,1-21-4 16,-5-4-47-16,-5 1-19 16,-4-9-44-1,-1-8-51-15,-8 4 60 16</inkml:trace>
        </inkml:traceGroup>
        <inkml:traceGroup>
          <inkml:annotationXML>
            <emma:emma xmlns:emma="http://www.w3.org/2003/04/emma" version="1.0">
              <emma:interpretation id="{D0F99A4A-D17E-489C-9F23-8F94E8D604A8}" emma:medium="tactile" emma:mode="ink">
                <msink:context xmlns:msink="http://schemas.microsoft.com/ink/2010/main" type="inkWord" rotatedBoundingBox="16708,11039 17608,10140 17911,10443 17011,11342"/>
              </emma:interpretation>
              <emma:one-of disjunction-type="recognition" id="oneOf27">
                <emma:interpretation id="interp135" emma:lang="ko-KR" emma:confidence="0">
                  <emma:literal>~</emma:literal>
                </emma:interpretation>
                <emma:interpretation id="interp136" emma:lang="ko-KR" emma:confidence="0">
                  <emma:literal>『</emma:literal>
                </emma:interpretation>
                <emma:interpretation id="interp137" emma:lang="ko-KR" emma:confidence="0">
                  <emma:literal>라</emma:literal>
                </emma:interpretation>
                <emma:interpretation id="interp138" emma:lang="ko-KR" emma:confidence="0">
                  <emma:literal>2</emma:literal>
                </emma:interpretation>
                <emma:interpretation id="interp139" emma:lang="ko-KR" emma:confidence="0">
                  <emma:literal>ㅕ</emma:literal>
                </emma:interpretation>
              </emma:one-of>
            </emma:emma>
          </inkml:annotationXML>
          <inkml:trace contextRef="#ctx0" brushRef="#br0" timeOffset="38461.9053">4188 7584 356 0,'-32'28'134'0,"37"-24"-72"0,-1-4-74 16,1 0 18-16,4-4-7 15,5-16 2-15,4-9-2 16,5-7 0-16,13-25 1 15,5 0 0-15,0 1 2 0,5 3-1 16,-1-16-1-16,-4 13-2 16,-5 11-1-16,1 8 2 15,-5 13 2-15,0 12-2 0,-5 12 0 16,-4 16 1-16,-5 8 2 16,-4 13-1-16,-5-1-1 15,-9 25 1-15,-5-5 1 16,-4 5-1-16,0 0 2 15,0-5-2-15,0-3-1 16,0-9 1-16,0 1-1 16,4-9-7-16,0-8 0 15,5-15-2 1,0-9 6-16,10-9 1 16,-1-7-1-16,9-12 2 0,14-13-1 15,-5-11-2-15,0-1 0 16,5-7 3-16,0 3-5 15,0-20 0-15,-5 4-13 16,1 4-3-16,-1 1-21 16,5-1-10-16,-5-12-43 15,-4 16-34 1,-5 0 52-16</inkml:trace>
        </inkml:traceGroup>
        <inkml:traceGroup>
          <inkml:annotationXML>
            <emma:emma xmlns:emma="http://www.w3.org/2003/04/emma" version="1.0">
              <emma:interpretation id="{CEE7EED1-4191-4469-9F5D-8C62136398A0}" emma:medium="tactile" emma:mode="ink">
                <msink:context xmlns:msink="http://schemas.microsoft.com/ink/2010/main" type="inkWord" rotatedBoundingBox="18100,9874 18228,11240 17553,11303 17425,9938"/>
              </emma:interpretation>
              <emma:one-of disjunction-type="recognition" id="oneOf28">
                <emma:interpretation id="interp140" emma:lang="ko-KR" emma:confidence="0">
                  <emma:literal>d</emma:literal>
                </emma:interpretation>
                <emma:interpretation id="interp141" emma:lang="ko-KR" emma:confidence="0">
                  <emma:literal>』</emma:literal>
                </emma:interpretation>
                <emma:interpretation id="interp142" emma:lang="ko-KR" emma:confidence="0">
                  <emma:literal>!</emma:literal>
                </emma:interpretation>
                <emma:interpretation id="interp143" emma:lang="ko-KR" emma:confidence="0">
                  <emma:literal>」</emma:literal>
                </emma:interpretation>
                <emma:interpretation id="interp144" emma:lang="ko-KR" emma:confidence="0">
                  <emma:literal>ㅗ</emma:literal>
                </emma:interpretation>
              </emma:one-of>
            </emma:emma>
          </inkml:annotationXML>
          <inkml:trace contextRef="#ctx0" brushRef="#br0" timeOffset="38768.9156">5003 6418 268 0,'-4'4'101'0,"4"0"-54"0,0 0-39 0,0 4 24 16,0 4-5-16,0 0 2 15,0 5-3-15,0 15-1 16,0 9-14-16,4-1 4 0,1 5 5 15,8 3-9-15,1 1-3 16,9 7-5-16,-1 13 0 16,1 0-4-16,-5-4-2 15,1-9 2-15,-1 5 2 16,-4 0-2-16,-1-9 0 16,-4-7-26-16,0-9-9 0,1-7-37 15,-6-5-14-15,1-4-40 16</inkml:trace>
          <inkml:trace contextRef="#ctx0" brushRef="#br0" timeOffset="39141.6049">4917 7563 332 0,'-10'21'126'0,"15"-5"-68"0,-5 12-63 16,5-12 23-16,8 4-8 16,-4 1 2-16,0-1 9 15,1-8 6-15,3 4-14 16,1 0 0-16,9-3-2 0,-5-5-4 0,9 0 1 16,-4 0-1-16,4-8 1 15,-4-4 0 1,4 0 2-16,1-4-3 0,-1-21-2 15,0 5-5-15,1-4 0 16,-6-1 0-16,1-3 2 16,0-4-3-16,4 3 0 15,-4 1-8-15,9-1-2 16,-5-3-27-16,-4-4-11 16,-5-1-23-16,0 1-9 15,1 3-4-15,-1-3 3 16,0 3-12-16</inkml:trace>
        </inkml:traceGroup>
        <inkml:traceGroup>
          <inkml:annotationXML>
            <emma:emma xmlns:emma="http://www.w3.org/2003/04/emma" version="1.0">
              <emma:interpretation id="{68500640-8495-4012-82AE-1C8ED600D05A}" emma:medium="tactile" emma:mode="ink">
                <msink:context xmlns:msink="http://schemas.microsoft.com/ink/2010/main" type="inkWord" rotatedBoundingBox="17919,10056 18461,10292 18307,10645 17765,10409"/>
              </emma:interpretation>
              <emma:one-of disjunction-type="recognition" id="oneOf29">
                <emma:interpretation id="interp145" emma:lang="ko-KR" emma:confidence="0">
                  <emma:literal>7</emma:literal>
                </emma:interpretation>
                <emma:interpretation id="interp146" emma:lang="ko-KR" emma:confidence="0">
                  <emma:literal>ㄱ</emma:literal>
                </emma:interpretation>
                <emma:interpretation id="interp147" emma:lang="ko-KR" emma:confidence="0">
                  <emma:literal>’</emma:literal>
                </emma:interpretation>
                <emma:interpretation id="interp148" emma:lang="ko-KR" emma:confidence="0">
                  <emma:literal>)</emma:literal>
                </emma:interpretation>
                <emma:interpretation id="interp14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9512.9509">5176 6863 356 0,'-18'4'134'0,"22"-4"-72"0,6 0-72 15,-1 0 20-15,4-4-13 0,6-4 2 16,3-12 1-16,6-4 2 16,3-1-1-16,20-7-3 0,-6 0-1 15,-4 3 2-15,-5 5 2 16,1 16 0-16,-5 8-1 15,-5 12 1-15,0 4 1 16,-4 12-1-16,-5 5-1 16,1 3 1-16,-6 13-1 15,-4 12 0-15,0-5 0 16,-4-3-7-16,-5-9-3 16,5-3-21-16,-5-17-10 15,-5-4-29-15,0-12-13 16,1-8-25-16</inkml:trace>
        </inkml:traceGroup>
        <inkml:traceGroup>
          <inkml:annotationXML>
            <emma:emma xmlns:emma="http://www.w3.org/2003/04/emma" version="1.0">
              <emma:interpretation id="{200C905B-D6D3-419D-B1D7-AEB094F8E2A8}" emma:medium="tactile" emma:mode="ink">
                <msink:context xmlns:msink="http://schemas.microsoft.com/ink/2010/main" type="inkWord" rotatedBoundingBox="18358,9718 19082,9274 19754,10367 19030,10812"/>
              </emma:interpretation>
              <emma:one-of disjunction-type="recognition" id="oneOf30">
                <emma:interpretation id="interp150" emma:lang="ko-KR" emma:confidence="0">
                  <emma:literal>터</emma:literal>
                </emma:interpretation>
                <emma:interpretation id="interp151" emma:lang="ko-KR" emma:confidence="0">
                  <emma:literal>허</emma:literal>
                </emma:interpretation>
                <emma:interpretation id="interp152" emma:lang="ko-KR" emma:confidence="0">
                  <emma:literal>티</emma:literal>
                </emma:interpretation>
                <emma:interpretation id="interp153" emma:lang="ko-KR" emma:confidence="0">
                  <emma:literal>괴</emma:literal>
                </emma:interpretation>
                <emma:interpretation id="interp15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9814.0764">5795 6232 264 0,'28'-65'101'0,"-19"57"-54"0,0 0-35 15,-5 8 24-15,5 0-10 16,1 4-1-16,-1 8 3 15,4 4 5-15,1 17-18 16,0 7 3-16,-1 5 0 0,1 3 1 16,4 13 3-16,0 8-8 15,1-5-1-15,-1 1-5 16,0-4-3-16,0-8 0 16,14-1 1-16,-5 5-3 0,5-13-2 15,-4 1 0-15,-6-13 1 16,1-8-8-16,-5 1-3 15,1-9-44-15,-6-8-17 16,-4-12-58-16,-4-4-21 16</inkml:trace>
          <inkml:trace contextRef="#ctx0" brushRef="#br0" timeOffset="39889.4906">6123 6734 308 0,'-27'-4'115'0,"27"0"-62"0,-5 4-44 0,5 0 25 0</inkml:trace>
          <inkml:trace contextRef="#ctx0" brushRef="#br0" timeOffset="40023.4602">6105 6717 554 0,'14'-16'25'0,"8"-8"-14"15,-4-4-4-15,1 3-1 0,-1 1-8 16,5-4-3-16,-5-5-39 16,5 5-16-16,-1 0-16 15,1-9-6-15,0-7-13 16,9 3-22-1,-5 1 45-15</inkml:trace>
          <inkml:trace contextRef="#ctx0" brushRef="#br0" timeOffset="40417.5793">6237 6025 364 0,'-23'4'137'0,"19"1"-74"0,8-5-73 0,1 4 20 16,4 0-10-16,4-4 0 15,6 0 0-15,3 0 2 16,6-8-1-16,17-5-3 0,1 1 1 16,-5 4 1-16,0 8 0 15,-5 0 0-15,1 4 2 16,-10 4-1-16,-4 4 2 15,-5 9 4-15,-4 3 4 0,-5 4 0 16,0 1 3-16,-5-1-1 16,1 12 0-16,-5-40-3 31,9 49-10-15,0-9-2-16,0-11-40 15,5-5-14-15,-1-8-54 16,1-8-22-16,4-4 12 15,-4-16 10-15</inkml:trace>
          <inkml:trace contextRef="#ctx0" brushRef="#br0" timeOffset="40580.88">6783 6766 412 0,'0'57'154'0,"28"-29"-84"0,-10 4-77 0,-14-19 27 16,15-1-14-16,-1-4-1 16,5 8-7-16,-5-12-1 15,0 4 1-15,0 0-63 0,-4 0-28 16,-5-4-66 0</inkml:trace>
        </inkml:traceGroup>
      </inkml:traceGroup>
    </inkml:traceGroup>
    <inkml:traceGroup>
      <inkml:annotationXML>
        <emma:emma xmlns:emma="http://www.w3.org/2003/04/emma" version="1.0">
          <emma:interpretation id="{36CEAC31-94C3-4F99-B7D1-65DDA3EACB23}" emma:medium="tactile" emma:mode="ink">
            <msink:context xmlns:msink="http://schemas.microsoft.com/ink/2010/main" type="paragraph" rotatedBoundingBox="13904,13897 19799,10231 20566,11465 14671,15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82093C-6551-459E-A72A-B89D9A00D126}" emma:medium="tactile" emma:mode="ink">
              <msink:context xmlns:msink="http://schemas.microsoft.com/ink/2010/main" type="line" rotatedBoundingBox="13904,13897 19799,10231 20566,11465 14671,15130"/>
            </emma:interpretation>
          </emma:emma>
        </inkml:annotationXML>
        <inkml:traceGroup>
          <inkml:annotationXML>
            <emma:emma xmlns:emma="http://www.w3.org/2003/04/emma" version="1.0">
              <emma:interpretation id="{84B823E4-3BC8-43EC-B717-1CAAF20C76CD}" emma:medium="tactile" emma:mode="ink">
                <msink:context xmlns:msink="http://schemas.microsoft.com/ink/2010/main" type="inkWord" rotatedBoundingBox="14224,13553 15478,13863 15254,14769 14000,14460"/>
              </emma:interpretation>
              <emma:one-of disjunction-type="recognition" id="oneOf31">
                <emma:interpretation id="interp155" emma:lang="ko-KR" emma:confidence="0">
                  <emma:literal>직</emma:literal>
                </emma:interpretation>
                <emma:interpretation id="interp156" emma:lang="ko-KR" emma:confidence="0">
                  <emma:literal>적</emma:literal>
                </emma:interpretation>
                <emma:interpretation id="interp157" emma:lang="ko-KR" emma:confidence="0">
                  <emma:literal>짂</emma:literal>
                </emma:interpretation>
                <emma:interpretation id="interp158" emma:lang="ko-KR" emma:confidence="0">
                  <emma:literal>괵</emma:literal>
                </emma:interpretation>
                <emma:interpretation id="interp159" emma:lang="ko-KR" emma:confidence="0">
                  <emma:literal>즤</emma:literal>
                </emma:interpretation>
              </emma:one-of>
            </emma:emma>
          </inkml:annotationXML>
          <inkml:trace contextRef="#ctx0" brushRef="#br0" timeOffset="52710.0648">1475 10647 224 0,'-23'12'85'0,"18"-4"-46"0,10-20-32 0,-5 12 18 16,4-4-18-16,1-8-5 15,4-4-2-15,0-4 1 16,14-9 0-16,9-7-3 0,0-9 1 15,-5 1-1-15,5-1 0 16,0 1 4-16,0 3 1 16,-1 9-4-16,-3-1 1 0,-1 9 0 15,-4 8 0-15,-5 4 0 16,-4 4 2-16,-1 8 1 16,-3 8 3-16,-6 8 1 15,1 8 1-15,-5 13-2 16,-5 3-1-16,1 5-3 15,-6 3 1-15,1-3-15 16,0-5-5-16,-4-3-24 16,-1 3-11-16,0-7-17 15,1-9-36 1</inkml:trace>
          <inkml:trace contextRef="#ctx0" brushRef="#br0" timeOffset="53497.2601">1843 11044 140 0,'-13'28'55'0,"13"-28"-30"0,4 0-14 0,-4 0 24 16,9-12-13-1,5-4-7-15,9-9-2 16,9-7-8-16,4-4-3 0,1-5 1 15,-1-7-2-15,5-1-1 16,0 0 3-16,4 5 0 16,1 3 3-16,0 5 1 15,-6 4-3-15,-3-9-1 0,-1 9 5 16,-4 20 5-16,-4 4-1 16,-1 4 3-16,0 4-2 15,-4 8 2-15,0 4-2 16,-1 8 0-16,-3 0-1 15,-6 13 0-15,10 3 0 16,-5 4 0-16,-4 1-6 16,0-1-2-16,-1-3-4 15,5-1-3-15,-4-7-25 16,0-9-11-16,-5-4-33 16,0-8-12-16,-4-12-18 15</inkml:trace>
          <inkml:trace contextRef="#ctx0" brushRef="#br0" timeOffset="53084.3663">1711 10598 124 0,'9'-24'46'0,"1"20"-24"0,3-12-8 15,-4 12 15-15,5 0-10 0,0 0-1 16,4 0-1-16,0 0-2 16,5 4-7-16,4 0-3 0,10 0 1 15,-1 4-3-15,-9 0-2 16,1-4 0-16,-1 0-1 16,-4-4-18-16,-5-4-8 15,-4-4-11-15,-10-9-2 16,-4-11 1-1,0 0 5-15,0-5 21 16,-4 1 23-16,-1-1 12 16,1 1 18-16,-1 3 7 0,0 5-10 15,1 4-5-15,4 8-17 16,0 4-7-16,0 3-6 16,0 9-3-16,4 9 1 0,6 3-1 15,-1 8 0-15,0 4 0 16,4 13 0-16,1 7 0 15,0 1 0-15,4 3 0 16,-4-3 0-16,-5-5-20 16,0 1-7-16,-5-1-17 15,-4-3-5-15</inkml:trace>
        </inkml:traceGroup>
        <inkml:traceGroup>
          <inkml:annotationXML>
            <emma:emma xmlns:emma="http://www.w3.org/2003/04/emma" version="1.0">
              <emma:interpretation id="{C2DE5CBA-7D71-4724-A8CA-B9A620415D71}" emma:medium="tactile" emma:mode="ink">
                <msink:context xmlns:msink="http://schemas.microsoft.com/ink/2010/main" type="inkWord" rotatedBoundingBox="14968,13223 15995,13318 15915,14180 14888,14085"/>
              </emma:interpretation>
              <emma:one-of disjunction-type="recognition" id="oneOf32">
                <emma:interpretation id="interp160" emma:lang="ko-KR" emma:confidence="0">
                  <emma:literal>접</emma:literal>
                </emma:interpretation>
                <emma:interpretation id="interp161" emma:lang="ko-KR" emma:confidence="0">
                  <emma:literal>잡</emma:literal>
                </emma:interpretation>
                <emma:interpretation id="interp162" emma:lang="ko-KR" emma:confidence="0">
                  <emma:literal>잽</emma:literal>
                </emma:interpretation>
                <emma:interpretation id="interp163" emma:lang="ko-KR" emma:confidence="0">
                  <emma:literal>집</emma:literal>
                </emma:interpretation>
                <emma:interpretation id="interp164" emma:lang="ko-KR" emma:confidence="0">
                  <emma:literal>섭</emma:literal>
                </emma:interpretation>
              </emma:one-of>
            </emma:emma>
          </inkml:annotationXML>
          <inkml:trace contextRef="#ctx0" brushRef="#br0" timeOffset="54291.6891">2340 10263 240 0,'-46'20'90'0,"42"-12"-48"0,4-8-49 16,0 0 36-16,0-4-19 15,4-8-7-15,10-4-4 0,-1-5 0 16,1-3-2-16,0-12 1 0,4 7 2 16,0-7 2-16,0 3-3 15,1 9 0-15,-1 4-1 16,0 20 0-16,-4 0 2 15,-1 20 0 1,-4 9 2-16,-4 3-3 16,-5 4 0-16,0 5 1 15,-5 3 2-15,-4 9-8 16,0-9-3-16,0-7-15 16,0-1-5-16,0-11-3 15,0-9 2-15,4-8 10 16,1-16 5-16,-1-12 6 15,5-1 6-15,5-3 8 0,4 0 7 16,0 3 5-16,5 1 2 16,-1 0-6-1,5 4-3-15,1 4-1 0,3 4 1 16,6 4-3-16,-1 4-2 16,10 4-2-16,-10 4 0 15,-4 0-2-15,-1 0-1 16,-3 0 1-16,-6-4 1 15,-4 0-3-15,0-4 0 16,-4 0 1-16,0-8 0 16,-1-4 0-16,-4-4 0 15,0-5 0-15,5-7 0 16,-1-4-3-16,5-13 2 0,0 1 1 16,1-1 0-16,3 1 0 15,1 3 2-15,4 5-1 16,-4-9-1-16,-1 13 3 15,1 4 0-15,0 7 3 16,-5 5 3-16,9 4 2 16,-4 16 3-16,-1 0-5 15,6 4-1-15,-1 4-4 16,-5 4-1-16,1 1-1 16,0 3-2-16,-5 0-2 15,0 0-1-15,0 13-20 16,0 3-8-16,-4-3-19 15,-5-5-9-15,0 4-21 16</inkml:trace>
          <inkml:trace contextRef="#ctx0" brushRef="#br0" timeOffset="54811.1272">2781 10441 220 0,'5'40'82'0,"-1"-16"-44"0,10 5-29 0,-9-13 19 16,8 0-10-16,5 4-3 15,1 1-11-15,-1 3-2 0,9-12-2 16,10-8 2-16,-1-4 1 0,-4-4-12 16,-5-4-4-16,1-8-14 15,-6-9-3-15,-3-15-2 16,-1-9 2-16,-9 1 12 15,0-1 8-15,0 1 7 16,-4 3 4-16,-1 5 9 16,-4 7 3-16,0 5 7 15,0 8 2-15,0 4-5 16,5 3-2-16,-5 5-9 16,0 8-2-16,0 8-4 15,0 9-1-15,0 3-21 16,0 4-10-16,-5 0-11 15,-4 9-3-15,0 7 14 16,0-3 8 0,-5-5 17-16,-4 0 24 15,0-7 14-15,4-1 5 0,0-4 0 16,5-8-11-16,5-3-5 16,13-1-3-16,5-8-1 15,-1 0-6-15,5-4-2 16,5-5-4-16,5-11-1 15,-1-12-3-15,0-9-1 16,23-7-34-16,-9-1-17 16,-4-7-39-1</inkml:trace>
        </inkml:traceGroup>
        <inkml:traceGroup>
          <inkml:annotationXML>
            <emma:emma xmlns:emma="http://www.w3.org/2003/04/emma" version="1.0">
              <emma:interpretation id="{98B53221-2AF4-4676-ADF9-C0F00A3A3983}" emma:medium="tactile" emma:mode="ink">
                <msink:context xmlns:msink="http://schemas.microsoft.com/ink/2010/main" type="inkWord" rotatedBoundingBox="15676,12988 16728,12448 17166,13302 16115,13842"/>
              </emma:interpretation>
              <emma:one-of disjunction-type="recognition" id="oneOf33">
                <emma:interpretation id="interp165" emma:lang="ko-KR" emma:confidence="0">
                  <emma:literal>찍</emma:literal>
                </emma:interpretation>
                <emma:interpretation id="interp166" emma:lang="ko-KR" emma:confidence="0">
                  <emma:literal>찢</emma:literal>
                </emma:interpretation>
                <emma:interpretation id="interp167" emma:lang="ko-KR" emma:confidence="0">
                  <emma:literal>뵉</emma:literal>
                </emma:interpretation>
                <emma:interpretation id="interp168" emma:lang="ko-KR" emma:confidence="0">
                  <emma:literal>짝</emma:literal>
                </emma:interpretation>
                <emma:interpretation id="interp169" emma:lang="ko-KR" emma:confidence="0">
                  <emma:literal>쫙</emma:literal>
                </emma:interpretation>
              </emma:one-of>
            </emma:emma>
          </inkml:annotationXML>
          <inkml:trace contextRef="#ctx0" brushRef="#br0" timeOffset="55276.1158">3209 9643 280 0,'-23'17'107'0,"23"-13"-58"0,-4 20-57 16,4-16 18 0,9-16-9-16,0 0-1 15,0-4 1-15,0 0-1 16,5-1 0-16,0 1 0 0,-1 0-3 15,1 4 0-15,4 4 2 16,10 8 0-16,-6 4-2 16,-3 0 2-16,-6 12-8 15,-4 9-2-15,-13 7-21 0,-1 1-9 16,-8-5-9 0,-6 4-2-16,1-3-21 15,0-9-12-15,0-4 41 16,4-3 104 15,9-17-15-31,5-5-2 16,5-3-12-16,13-4-4 15,10-4-2-15,3 0 2 16,1 0-15-16,0-9 0 0,5 5-1 0,-6-4-6 16,1 4-1-16,5-1 0 15,-5 5 0-15,4 0-7 16,-9 8 0-16</inkml:trace>
          <inkml:trace contextRef="#ctx0" brushRef="#br0" timeOffset="55714.3561">3478 9647 176 0,'-5'0'68'0,"10"-4"-36"0,4-4-26 16,0 4 15-16,0-4 0 31,32-28-9-15,0-9-2-16,0-3-2 15,-4 7 0-15,-6 5-2 0,6 3-1 16,-10 9-3 0,-4 4-2-16,0 8 1 0,-5 4 3 0,-4 32 5 15,-5 4-5 1,-9 9-2-16,-5 3 1 15,-4 1-13-15,0 23-3 16,-5-11 1-16,-9-4 3 16,5-1-2-16,5-7 0 15,-1-13 3 1,-9-4 5-16,19-12 4 16,4-4-2-16,13-8 0 0,-4-4 5 15,5 0 5-15,0-12-3 16,4-8 2-16,5 0-5 15,4 3 0-15,0 1-3 16,1-8-3-16,8 4-1 16,5-1 3-16,-5 1-40 15,-4-4-17-15,-4-1-25 16</inkml:trace>
          <inkml:trace contextRef="#ctx0" brushRef="#br0" timeOffset="55911.8962">4115 8972 228 0,'-9'-8'88'0,"-14"3"-48"0,10 10-27 16,13 3 22-16,-5 8-16 15,1 12-5-15,-1 0-9 0,5 9-4 16,0-1 0-16,0 1-4 0,14-1 0 16,-1 9-5-16,1-1-2 15,-5 1-31-15,0 3-12 16,-4 1-37-1,-5 12-29-15,-14 11 50 16</inkml:trace>
          <inkml:trace contextRef="#ctx0" brushRef="#br0" timeOffset="56163.9956">3824 10125 200 0,'-23'20'74'0,"19"-16"-40"0,-1-4-33 0,5-4 16 0,5 0-11 15,4-16-3-15,4-12-5 16,6-1 1-16,3-3 1 15,6-1 2-15,8 1 3 0,10 4 4 16,-5-5 2-16,0 5-1 16,-5 7-1-16,0 17-1 15,-4 4 2-15,-4 4 4 16,-6 8 1-16,-3 5-6 16,-1 3-3-16,-5 4-3 15,1 0-3-15,-5-4-35 16,0-3-14-16,-4-1-26 15,-5-12-46 1,4 0 28-16</inkml:trace>
        </inkml:traceGroup>
        <inkml:traceGroup>
          <inkml:annotationXML>
            <emma:emma xmlns:emma="http://www.w3.org/2003/04/emma" version="1.0">
              <emma:interpretation id="{8136B8DE-E08A-4976-8903-DEFB58C08262}" emma:medium="tactile" emma:mode="ink">
                <msink:context xmlns:msink="http://schemas.microsoft.com/ink/2010/main" type="inkWord" rotatedBoundingBox="16933,12908 17270,12013 17911,12254 17574,13149"/>
              </emma:interpretation>
              <emma:one-of disjunction-type="recognition" id="oneOf34">
                <emma:interpretation id="interp170" emma:lang="ko-KR" emma:confidence="0">
                  <emma:literal>어</emma:literal>
                </emma:interpretation>
                <emma:interpretation id="interp171" emma:lang="ko-KR" emma:confidence="0">
                  <emma:literal>이</emma:literal>
                </emma:interpretation>
                <emma:interpretation id="interp172" emma:lang="ko-KR" emma:confidence="0">
                  <emma:literal>더</emma:literal>
                </emma:interpretation>
                <emma:interpretation id="interp173" emma:lang="ko-KR" emma:confidence="0">
                  <emma:literal>서</emma:literal>
                </emma:interpretation>
                <emma:interpretation id="interp17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56792.5427">4543 8947 148 0,'-4'-16'57'0,"-1"16"-30"0,-4 0-3 0,4 4 24 16,-4 4-11-16,0 13-1 15,-9 15-12-15,-5 0-3 16,-4 9-12-16,4 7 3 0,0 13 2 16,10-8 4-16,4-4 1 15,9-5-8-15,4-12-4 0,14-7-2 16,1-9-1-16,3-8-2 15,1-12 1-15,5-8 0 16,-1-20 1-16,0-5 0 16,-4 1 0-16,-5-4-11 15,-4 3-3-15,-5 1 0 16,-9-9 1-16,-5 5 6 16,-4-5 3-16,0 9 1 15,0 4-1-15,0 4 1 16,0 3-1-16,4 5-3 15,5-4 2-15,0 4-1 16,5-5 0-16,8-3 0 16,1-4 0-16,4-1 2 15,1-11 0-15,8-4-3 16,9 3 0-16,-8 5 2 0,-1 3 0 16,0 5 1-16,-4 4 0 15,0 7 0-15,-5 5 2 16,0 4 8-16,-4 8 5 15,-1 8-3-15,1 21 1 16,0 7-6-16,-5 9 1 16,0 3-3-16,0 13 2 15,5 12 5-15,-5 0 4 16,0 3-6-16,0-3-1 16,0-4-5-16,0-4-1 15,0-9-12-15,1-11-4 16,-6-9-32-16,1-11-10 0,-1-13-49 15,10-8-21-15,0-24 19 16</inkml:trace>
        </inkml:traceGroup>
        <inkml:traceGroup>
          <inkml:annotationXML>
            <emma:emma xmlns:emma="http://www.w3.org/2003/04/emma" version="1.0">
              <emma:interpretation id="{08DFDF1B-95A6-49D9-A1EA-24D71EA0E336}" emma:medium="tactile" emma:mode="ink">
                <msink:context xmlns:msink="http://schemas.microsoft.com/ink/2010/main" type="inkWord" rotatedBoundingBox="17481,11672 19799,10231 20566,11465 18248,12906"/>
              </emma:interpretation>
              <emma:one-of disjunction-type="recognition" id="oneOf35">
                <emma:interpretation id="interp175" emma:lang="ko-KR" emma:confidence="0">
                  <emma:literal>치</emma:literal>
                </emma:interpretation>
                <emma:interpretation id="interp176" emma:lang="ko-KR" emma:confidence="0">
                  <emma:literal>죄</emma:literal>
                </emma:interpretation>
                <emma:interpretation id="interp177" emma:lang="ko-KR" emma:confidence="0">
                  <emma:literal>뢰</emma:literal>
                </emma:interpretation>
                <emma:interpretation id="interp178" emma:lang="ko-KR" emma:confidence="0">
                  <emma:literal>띄</emma:literal>
                </emma:interpretation>
                <emma:interpretation id="interp179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57814.6473">5053 8433 340 0,'-27'13'126'0,"50"-9"-68"0,-32-13-70 0,18 9 18 16,0-4-7 0,9-12 0-16,0-12 1 0,0 0 2 15,5-1-1 1,0 1-5-16,0-4 0 0,-1 7 4 0,1 5 4 15,0 8-3-15,-5 8-1 16,0 8-2-16,-4 8 0 16,-5 4 2-16,0 21 0 15,-4 3-14-15,-10 1-5 16,1-5-12-16,-5 0-6 16,-5 1-7-16,-4 7 0 15,4 1 0-15,0-5 2 16,1-7 23-16,4-9 11 0,0-4 25 15,4-4 12-15,5-7 3 16,5-14 3-16,4-15-8 16,9 0-4-16,5-8-7 15,8-5-2-15,20-15-11 16,-1-9-3-16,0-4-4 16,0 5 3-16,-5 3-7 15,-8 0 1-15,-5 13-17 16,-5 8-7-16,-9 11-14 15,-4 9 17 1,-5 12 10-16,-5 8 23 16,-4 9 9-16,-4 15 16 15,-5 8 6-15,0 13-4 16,-5-4 1-16,0 7-13 16,-4 9-2-16,0 0-8 0,-9-1-4 15,4 1-3-15,-4-8 0 16,4 8-2-16,0-1-1 15,5-11-2-15,4-8-1 16,5-9-1-16,0-8 3 16,4-7-2-16,10-9 1 15,4-16 6-15,9-13 2 16,5-3 2-16,0-8 2 16,-23 28 1 15,64-97-8-31,-1 12-1 15,-4 4-20-15,-4-16-5 0,-9 8-24 16,-10 0-10-16,-4 4-17 16,-9-21-6-16,-5 17 15 15,-9 8 9-15,-4 13 56 16,-5-5 25-16,-5 0 28 16,-4 12 10-16,0 17-3 15,0 7 1-15,4 9-12 16,1 8-5-16,-1 4-25 15,0 16-5-15,-4 12 0 0,0 4-2 16,5 12 1-16,4 5-1 16,4 31 0-16,1 1 9 15,-1 12 6-15,5 20-5 16,5 4-3-16,4-4-7 16,5 17 0-16,0-5-9 0,0-12-2 15,-1-8 1-15,1 8 1 16,9-8-23-16,-9-16-12 15,-5-16-5 1,-4-9-3-16,-1-19-33 0,10-13-13 16,-14-8-32-1</inkml:trace>
        </inkml:traceGroup>
        <inkml:traceGroup>
          <inkml:annotationXML>
            <emma:emma xmlns:emma="http://www.w3.org/2003/04/emma" version="1.0">
              <emma:interpretation id="{CFED5566-9534-414D-8927-34F1A0565DB3}" emma:medium="tactile" emma:mode="ink">
                <msink:context xmlns:msink="http://schemas.microsoft.com/ink/2010/main" type="inkWord" rotatedBoundingBox="18641,11874 18687,11000 19576,11046 19530,11920"/>
              </emma:interpretation>
              <emma:one-of disjunction-type="recognition" id="oneOf36">
                <emma:interpretation id="interp180" emma:lang="ko-KR" emma:confidence="0">
                  <emma:literal>야</emma:literal>
                </emma:interpretation>
                <emma:interpretation id="interp181" emma:lang="ko-KR" emma:confidence="0">
                  <emma:literal>아</emma:literal>
                </emma:interpretation>
                <emma:interpretation id="interp182" emma:lang="ko-KR" emma:confidence="0">
                  <emma:literal>양</emma:literal>
                </emma:interpretation>
                <emma:interpretation id="interp183" emma:lang="ko-KR" emma:confidence="0">
                  <emma:literal>에</emma:literal>
                </emma:interpretation>
                <emma:interpretation id="interp184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58564.8735">6264 7802 260 0,'-9'-4'96'0,"9"8"-52"0,-4 8-34 15,-1 0 25-15,0 5-12 16,-4 3-4-16,-9 24-4 16,-5 5 0-16,5 7-8 15,4 1 7-15,10 4 3 0,4-13-5 16,14 1 1-16,4-9-8 15,0-3-1-15,5-13 2 16,0-8 3-16,-1-24 0 16,-3-4 0-16,-1-4-5 15,-5-4-1-15,-13 20 8 32,5-45-5-17,-10-3 0-15,-4 7-14 0,-9-3-8 16,-9 3-22-16,-5 5-9 15,0 3 25-15,0 5-35 0,0 0-13 16,0-5-5-16,10 1-3 16,3-25 30-1,6 5 16-15,8 3 22 16,10 5 22-16,13 3 10 16,0 5 20-16,5-1 11 15,9 13-8-15,-9 8-5 16,-1 4-22-16,1 8-2 0,0 12-2 15,4 12 1-15,1 16 4 0,-1 21-5 16,9 4 0-16,-4 24 3 16,5 0 3-16,-6-4-4 15,-3-4-1-15,-5 12-9 16,-1-17-2-16,-8-7-4 16,-5-16-1-16,-4-5-19 15,-1-15-7-15,-4-9 3 16,-4-8 1-16,-10-8 11 15,-9-16 7-15,0-12 6 16,5-9 2-16,18 33 34 31,-23-105-20-15,10 16-8-16,4 8-5 16,4 12-4-16,5 0-3 15,9 13 0-15,5-1 2 16,4 9 0-16,0 3 1 0,5 9-3 0,0 3 2 15,0 5-17-15,-5 0-8 16,0 7-44-16,0 5-19 16</inkml:trace>
          <inkml:trace contextRef="#ctx0" brushRef="#br0" timeOffset="58761.8427">6551 7851 264 0,'-14'20'99'0,"14"-12"-54"0,0 0-37 0,0 0 24 0,5-4-18 16,4-4-2-16,5-4-6 16,4-4-1-16,5-4-3 15,4-8-4-15,5-1 1 0,9-11 1 16,9-8 2-16,-5 3-19 16,-4 1-6-16,-4 3-28 15,-1 5-12-15,-4 4-44 16</inkml:trace>
        </inkml:traceGroup>
        <inkml:traceGroup>
          <inkml:annotationXML>
            <emma:emma xmlns:emma="http://www.w3.org/2003/04/emma" version="1.0">
              <emma:interpretation id="{72DF1208-2422-4AC2-8C8F-36F107F6E3A8}" emma:medium="tactile" emma:mode="ink">
                <msink:context xmlns:msink="http://schemas.microsoft.com/ink/2010/main" type="inkWord" rotatedBoundingBox="19771,10232 20472,11307 19792,11750 19091,10675"/>
              </emma:interpretation>
              <emma:one-of disjunction-type="recognition" id="oneOf37">
                <emma:interpretation id="interp185" emma:lang="ko-KR" emma:confidence="0">
                  <emma:literal>할</emma:literal>
                </emma:interpretation>
                <emma:interpretation id="interp186" emma:lang="ko-KR" emma:confidence="0">
                  <emma:literal>릉</emma:literal>
                </emma:interpretation>
                <emma:interpretation id="interp187" emma:lang="ko-KR" emma:confidence="0">
                  <emma:literal>감</emma:literal>
                </emma:interpretation>
                <emma:interpretation id="interp188" emma:lang="ko-KR" emma:confidence="0">
                  <emma:literal>갑</emma:literal>
                </emma:interpretation>
                <emma:interpretation id="interp189" emma:lang="ko-KR" emma:confidence="0">
                  <emma:literal>합</emma:literal>
                </emma:interpretation>
              </emma:one-of>
            </emma:emma>
          </inkml:annotationXML>
          <inkml:trace contextRef="#ctx0" brushRef="#br0" timeOffset="59990.63">6610 7211 340 0,'-23'0'129'0,"23"4"-70"0,0 0-69 15,10-8 28-15,3 4-14 16,5-8-3-16,10 0-2 16,-1-4 1-16,19-8 0 0,-1-1 0 15,-4 5-16-15,0 0-4 16,0-8-6-16,-9 4-1 15,-5 7-3-15,-4 21-6 16,-5 5 14 0,-9 3 11-16,-4 0 7 15,-5 4 17-15,0-4 8 0,-5 5 3 16,1-1 3-16,-1-4-11 16,1-4-2-16,4 0-10 15,0-4-3-15,0-3-3 16,0-5 0-16,4 8 0 15,1-4 0-15,-1 4 2 16,1 24 2 0,-5 5 3-16,0 7-7 15,-5 5 0-15,1-5 0 16,-1 13 3-16,1-5-2 16,4 1 0-16,0-21 3 15,0 1 1-15,4-9-1 16,1-8-2-16,-1-8 1 15,1-8 1-15,-1-16-1 16,6-8 2-16,-1-4-4 0,-5-9 0 16,1-7-4-16,-1-1 1 15,1-12 2-15,-5 5 1 16,0-1 1-16,0 1 0 16,0 3 0-16,0 9 2 15,4 7 1-15,1 9 1 16,0 0 2-16,-1 11 1 15,5 13-6-15,9 9 0 16,1 7 1-16,-6 4 3 16,10 20-4-16,-5-3-1 0,0-5-2 15,1-3 0-15,-1-5 2 16,0-4 2-16,-4-4 8 16,-1-4 3-16,1-3 2 15,0-9 1-15,-5-5 3 16,0-11 2-16,0-12-7 15,5-4-3-15,-1-1-6 16,1 1-4-16,-5-1-5 16,0 1 0-16,0 4-38 15,-4 8-16-15,-5 3-22 16,0 5-6-16,-5 8 3 16,-4 12-32-1,-4 12 33-15</inkml:trace>
          <inkml:trace contextRef="#ctx0" brushRef="#br0" timeOffset="60382.2741">7070 7778 256 0,'-14'56'96'0,"5"-23"-52"0,5 27-27 0,4-27 27 16,4-1-14-16,1 1-3 16,-1-1-9-16,6-4-3 15,-1-3-9-15,9-9-6 0,9-4-1 16,0-12 3-16,-4-8 1 15,0-8-4-15,4-25-1 16,-4-3-4-16,0-1 1 16,0 1 3-16,-1 3 3 15,6-3 0-15,-10 7 2 16,0 9-4-16,-4 8 0 0,-1 20 1 16,-3 8 2-1,-1 4 1-15,-5 8-1 16,1 0-2-16,4 13 14 15,0 3 7-15,9-3-6 16,0-9-1-16,23-16-2 16,0-4-6-1,0-16-4-15,0-8 1 16,-4-9 0-16,-5-3-19 16,-10-13-9-16,-3 5-53 15,-10-13-23-15,-9 1-42 16</inkml:trace>
          <inkml:trace contextRef="#ctx0" brushRef="#br0" timeOffset="60594.0844">6583 7098 404 0,'18'24'151'0,"5"-24"-82"0,4 12-160 0,-13-4-13 16,4-4-46-16,-9-4-11 16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4-27T12:41:46.99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3ECC0A5-BAB0-4693-A35E-A50B76C8FC0F}" emma:medium="tactile" emma:mode="ink">
          <msink:context xmlns:msink="http://schemas.microsoft.com/ink/2010/main" type="inkDrawing" rotatedBoundingBox="13880,20031 13880,20063 13865,20063 13865,20031" shapeName="Other"/>
        </emma:interpretation>
      </emma:emma>
    </inkml:annotationXML>
    <inkml:trace contextRef="#ctx0" brushRef="#br0">0 32 0,'0'-32'47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25.3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55B6EC-AA54-416A-88E2-984C56D0148E}" emma:medium="tactile" emma:mode="ink">
          <msink:context xmlns:msink="http://schemas.microsoft.com/ink/2010/main" type="inkDrawing" rotatedBoundingBox="7319,4112 7810,17288 7220,17310 6730,4134" semanticType="callout" shapeName="Other">
            <msink:sourceLink direction="with" ref="{498EC67A-B25A-4D5F-BCD0-EE2F06B9EF22}"/>
            <msink:sourceLink direction="with" ref="{A53AC154-1597-42B1-B5B9-EA2C534F756F}"/>
          </msink:context>
        </emma:interpretation>
      </emma:emma>
    </inkml:annotationXML>
    <inkml:trace contextRef="#ctx0" brushRef="#br0">196 28 16 0,'5'-28'8'0,"-1"36"-4"0,-13-4 15 0,9-4 12 16,0 0 9 0,0 12 3-16,0-4-10 0,0 0-5 15,0 4-5-15,-4 0 0 31,-1 0-9-31,5-3-1 0,-4 3-7 16,4-4 3-16,-5 4 10 16,5 8 3-1,0 0-7-15,-5-3-4 16,1-1 0-16,-1 0 0 16,5 0 1-16,-4 4 0 15,-5 1 0-15,4 3-2 0,1 4-1 16,-10 5-1-16,5 7 0 15,4 5-4-15,1 3-3 16,-5 9 0-16,9-5 1 16,-5 1-3-16,1 8 0 0,-6 4 3 15,1 7 1-15,9 9-4 32,-9-8 1-32,9 0 0 15,-4-8 2-15,-1 8-1 16,10-9-1-16,-5-15 1 0,0 28-1 15,-5 0 2-15,5 12 3 16,5 0-2-16,-5-8-2 16,-5 8 8-16,1-8 4 15,-1-4-6-15,10-5-2 0,-5 1-1 16,4 0 2-16,-4 4-1 16,0 0 0-16,5-8-6 15,-5-1 1-15,4 9 2 16,-8-4 1-16,8 4 1 15,-8-4 0-15,-1 4 9 16,-4 4 3-16,4 4-7 0,1-12-3 16,-1-9-2-16,-4 13 0 15,0-12-2-15,5 0-2 16,4 0 1-16,0-5-1 16,-5-3 4-16,5 16 5 15,0-4-3-15,0-13-1 0,5 5-2 31,-5-4-3-31,0-1-2 16,-5 5 1-16,0-13 3 16,10 13 3-16,-10 0-2 15,10-4 0-15,-5-13-3 0,5 29-1 16,-10-8 1-16,10-1 2 16,-1 1-1-16,1 0 2 15,4 0-2-15,4-1 2 0,-8-3-4 16,4 4-2-16,5 4 4 15,-10 4 3-15,1-5-3 16,-1-3-1-16,10-4 0 16,-5-5 2-16,0 5-1 15,5 4 2-15,-5 0-2 16,0 7-1 0,5-3-2-16,-1 8 1 15,1 4 1-15,-5-8 2 16,5-4-1-16,-5-5-1 15,0 5 1-15,-4-4-1 0,4 0 0 16,-5-4 0-16,-8 3 2 16,8 1 1-16,10 4-1 15,-9 0 1-15,-1 3 0 16,14-11 1-16,-18 8-2 16,19 8 1-16,3-12 0 0,-4-1 1 15,1-3-2-15,-1 0-2 16,0 4 1-16,-4 7 1 15,-1 1-3-15,1-4 0 16,-5 0 3-16,0 8 3 0,0-9 0 16,1-3 0-16,-1 4-3 15,0 4-2-15,0 4-2 16,0 0 1-16,0-4 3 16,0-13 1-16,0 17 7 15,0-4 4-15,0-4-18 31,1-5-7-31,3-3 5 0,1 8 5 16,0 0-1-16,-5 0 1 16,9-9 1-16,-4 5 0 15,-1-12 2-15,1 15 1 0,-5-7-1 16,9 4-2-16,-4 0 1 16,-19-9 1-16,5 9-1 15,-4 4-1-15,-1-12 3 16,1 19 4-1,-5 5-1-15,13-8-3 0,-4-4 1 16,-9-4-5-16,0-9-2 16,13 1 2-16,-4-4 0 15,-9 24 1-15,5-13 2 32,-1-7-1-32,10 12-1 0,-14-21 3 15,4 29 0-15,5-8-6 16,-4-4 0-16,-1 0 3 15,0-9 2-15,-4 9 0 16,5 4-2-16,-1-5 1 16,-4-11 1-16,0 4-1 15,0-9 2-15,4 5-4 0,1 12 0 16,-1-9 3-16,1-3 1 16,-5 0-1-16,4-5 1 15,-4 1 0-15,0-1 1 0,0 5 2 16,0-5 1-16,0-11-1 15,-5 11-1 1,0 5-3-16,1-17-4 16,-1 33-1-1,0-8 2-15,1-8 0 16,3-5 3-16,1-3 1 0,-9-5 1 16,4 1-2-16,1 3 1 15,4 9-2-15,0-9 2 31,-5-7 0-31,0-5 1 0,14 0-5 16,-9 5 1-16,-4-9-2 16,8 0 0-16,-4 5 2 15,4 3 2-15,5 5-1 16,-4-5-1-16,4-3 1 16,0-1 1-16,0-32-3 31,-5 61 0-31,5-9 3 15,-4 1-1-15,-1-1-1 16,5 1-2-16,0 0 1 16,0-13 5-1,5 17-2-15,8 4-3 0,-13-13-2 0,0 5 6 32,14-5 3-32,-14-48-3 31,23 65-2-31,-14-8 0 15,0-9-4-15,9-11 0 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38.2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4A83FB-42C2-4B24-92A0-92344FEE6476}" emma:medium="tactile" emma:mode="ink">
          <msink:context xmlns:msink="http://schemas.microsoft.com/ink/2010/main" type="writingRegion" rotatedBoundingBox="1974,15914 5749,15735 5811,17035 2036,17213"/>
        </emma:interpretation>
      </emma:emma>
    </inkml:annotationXML>
    <inkml:traceGroup>
      <inkml:annotationXML>
        <emma:emma xmlns:emma="http://www.w3.org/2003/04/emma" version="1.0">
          <emma:interpretation id="{835875EF-3100-409C-9F6B-2A3F7E413A98}" emma:medium="tactile" emma:mode="ink">
            <msink:context xmlns:msink="http://schemas.microsoft.com/ink/2010/main" type="paragraph" rotatedBoundingBox="1974,15914 5749,15735 5811,17035 2036,17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905688-EDA7-4E34-8C88-042E7C7F202C}" emma:medium="tactile" emma:mode="ink">
              <msink:context xmlns:msink="http://schemas.microsoft.com/ink/2010/main" type="line" rotatedBoundingBox="1974,15914 5749,15735 5811,17035 2036,17213"/>
            </emma:interpretation>
          </emma:emma>
        </inkml:annotationXML>
        <inkml:traceGroup>
          <inkml:annotationXML>
            <emma:emma xmlns:emma="http://www.w3.org/2003/04/emma" version="1.0">
              <emma:interpretation id="{0A060DB9-4E1A-4D6F-B996-EA77D342A02E}" emma:medium="tactile" emma:mode="ink">
                <msink:context xmlns:msink="http://schemas.microsoft.com/ink/2010/main" type="inkWord" rotatedBoundingBox="1975,15924 3365,15858 3425,17148 2036,17213"/>
              </emma:interpretation>
              <emma:one-of disjunction-type="recognition" id="oneOf0">
                <emma:interpretation id="interp0" emma:lang="ko-KR" emma:confidence="0">
                  <emma:literal>원</emma:literal>
                </emma:interpretation>
                <emma:interpretation id="interp1" emma:lang="ko-KR" emma:confidence="0">
                  <emma:literal>돼</emma:literal>
                </emma:interpretation>
                <emma:interpretation id="interp2" emma:lang="ko-KR" emma:confidence="0">
                  <emma:literal>화</emma:literal>
                </emma:interpretation>
                <emma:interpretation id="interp3" emma:lang="ko-KR" emma:confidence="0">
                  <emma:literal>₩</emma:literal>
                </emma:interpretation>
                <emma:interpretation id="interp4" emma:lang="ko-KR" emma:confidence="0">
                  <emma:literal>屯</emma:literal>
                </emma:interpretation>
              </emma:one-of>
            </emma:emma>
          </inkml:annotationXML>
          <inkml:trace contextRef="#ctx0" brushRef="#br0">538 13 96 0,'4'-9'38'0,"-4"9"-20"0,0 0-6 15,0 0 13-15,0 0 9 0,0 0 3 16,0 0 0-16,0 0 0 15,0 0-20-15,0 0 5 0,0 0 2 16,-4 0 3-16,-1 0 3 16,0 0-3-16,-4 0-2 15,5 0-5-15,-5 0-2 16,-5 0-6-16,5 0-2 0,0 0-4 16,-9 0-1-16,4 0-3 15,-9 0 1-15,0 0 2 16,1 0 2-16,3 0 1 15,-3-4 0-15,-1 4-4 16,0 0-1-16,5 0-1 16,0 0 1-1,4 4-4-15,0 1 0 16,1 3 1-16,4 0 0 16,0 4-5-16,4 0 1 15,0 8 4-15,5 5 2 0,10-1-3 16,-6 4-1-16,5 5 1 15,0-5 0-15,0 0 1 16,1-4 2-16,-6-7-1 0,5 3 2 16,0-4-2-16,-4-4 2 15,-1 0 0-15,-4-4 1 16,-4-4-2-16,-1 1 1 16,-8-5-2-16,4-5-1 15,-5 1 3-15,0 4 0 16,-4-4-6-1,-5 4 0-15,5 0 1 16,-5 0 3-16,0 4 2 16,5 0 1-16,5-4-7 15,-1 5 0-15,5-1 1 16,4 4 1-16,14 0-2 16,-4 0 0-16,9 0-1 15,4 4 3-15,5-4 0 0,-5 4 1 16,9 0 0-16,-9 1 2 15,1 3-1-15,-1 0-1 0,-9-4 1 16,0-4 1-16,-9 0-1 16,0 9 2-16,0-5-2 15,-9 0-1-15,-5 0 1 16,1-4 1-16,-19 4-1 16,0 0-3-16,0 0 1 15,5 1 3-15,4 3 1 16,5 0-6-16,4 0-2 15,5 0 2-15,4 1 1 16,5-5-1-16,5 4 0 31,4-4 4-31,5 4 1 0,13-4 0 16,0 0-2-16,1 1-2 16,-1-5 1-16,0 0 1 15,-4 0 2-15,0 0 1 16,-5-4-1-1,-4 0 1-15,-5 8-2 16,0-12 2-16,-9 0-2 0,0 20-1 16,-5-3 1-16,-4-1 1 15,5 4-3-15,-5 0 0 16,-5 1-1-16,5-1-2 0,4 4 3 16,5-8 2-16,0 0 0 15,5 1 2-15,4-1-2 31,0-4-1-31,5-4 3 16,-5 0 0-16,9-12-1 16,18-8 1-1,-8 0-2-15,-6 4-1 16,1-4 1-16,-5-1-1 16,-4 1 0-16,0 8 0 15,-5 0 0-15,0 4 0 0,0-4-3 16,0 4 2-16,0 4-1 15,-4 8-2-15,-1 5 3 16,1 3 0-16,-1 0 1 16,6 4 2-16,-1 1-3 15,0-1 0-15,4 0 1 16,1-4 0-16,0 1 2 0,-1-5 1 16,6-4-4-16,-1-4 1 15,0 0 0-15,0-4 2 16,0-12-1-16,5 8-1 0,-5 0 1 15,10-12 1 1,-1 4 1-16,-4 0-1 31,0-4-4-15,-1 8 1-16,-3 4 1 0,3 0-3 16,-3 0 2-1,3 0 1-15,-3 8 0 16,-10-4 0-16,9 4 2 15,-4 0-1-15,13 0-3 16,-4-8 1-16,-1 4 3 16,1-12 1-16,0 0-1 15,-5-8 1-15,0-1-2 16,-9-3-1-16,1 0 1 16,-6 0 1-16,1 0-1 15,-5 3 2-15,0 1 0 16,-5 4 1-1,-4 8-5-15,9-4-1 16,0 4-2-16,0 0 3 16,0 0-2-16,5 0-1 15,-5 0 5-15,9 0 1 16,4 0-3-16,6-1 1 0,-1 1 0 16,9-4 2-16,0 0-1 15,1-16-1-15,-1-8 3 16,-4 3 0-16,-5 5-4 15,5 4-1-15,-10-5 3 0,-4 1 3 16,-4 0-1-16,-10 0-2 16,1-1 0-16,-10 1 1 15,-4 0-3-15,-5 4 0 16,-4-1-1-16,0 5 0 0,-1 4 2 16,6-4 2-16,3 8-1 15,1-13 2-15,0 13-7 16,9-4 1-16,4 4 1 15,1 0 1-15,8 0 1 16,5 12-3 15,1-12 2-31,-1 0 1 0,4 0 2 16,1-13 1-16,-5 9 3 16,0-4-5-16,-4 0-1 15,-1 0 0-15,-8-9 2 16,-1 1-3-16,-4-4 0 15,-5-17 1-15,1 5 0 0,-10-1-3 16,5 13 2-16,-14 4 1 16,-5 8-3-1,6-1 2-15,8 9 1 16,-5 4 0-16,-8 0 2 16,4 0-3-16,-22 0 0 15,8 0 1 16,5 0 2-31,5 0 1 0,4 0-8 16,4 0-2-16,10 0-45 16,5 0-18-16,8 0-94 15</inkml:trace>
          <inkml:trace contextRef="#ctx0" brushRef="#br0" timeOffset="638.319">679 527 104 0,'-9'-9'41'0,"4"-19"-22"0,-4 40 8 0,4-20 23 15,1 12 5-15,-5-12 1 16,-5 4-13-16,0 12-6 16,1 0-21-16,-1 0-1 0,0 9 1 0,1 3 1 15,-1 0 1-15,5 0-5 31,4 0-3-31,5 1-3 16,5-1 0-16,9-4-4 16,4-4-2-16,5-4 0 0,-1-4-1 15,6-8 4-15,8-4 2 16,-4 0 0-16,-5-4-1 16,-4 0-3-16,-5 0-2 15,-18-8 23-15,-4-1-11 16,-5 9-1-16,0 8-8 15,-5 4-5-15,0 4-19 16,1 4-7-16,3 4-71 16,6 5-32-16,13-5 1 15</inkml:trace>
        </inkml:traceGroup>
        <inkml:traceGroup>
          <inkml:annotationXML>
            <emma:emma xmlns:emma="http://www.w3.org/2003/04/emma" version="1.0">
              <emma:interpretation id="{96426D65-6342-4B0C-89C5-6C57F009060B}" emma:medium="tactile" emma:mode="ink">
                <msink:context xmlns:msink="http://schemas.microsoft.com/ink/2010/main" type="inkWord" rotatedBoundingBox="4129,15812 4930,15774 4983,16903 4183,16941"/>
              </emma:interpretation>
              <emma:one-of disjunction-type="recognition" id="oneOf1">
                <emma:interpretation id="interp5" emma:lang="ko-KR" emma:confidence="0">
                  <emma:literal>설</emma:literal>
                </emma:interpretation>
                <emma:interpretation id="interp6" emma:lang="ko-KR" emma:confidence="0">
                  <emma:literal>실</emma:literal>
                </emma:interpretation>
                <emma:interpretation id="interp7" emma:lang="ko-KR" emma:confidence="0">
                  <emma:literal>쓴</emma:literal>
                </emma:interpretation>
                <emma:interpretation id="interp8" emma:lang="ko-KR" emma:confidence="0">
                  <emma:literal>쏜</emma:literal>
                </emma:interpretation>
                <emma:interpretation id="interp9" emma:lang="ko-KR" emma:confidence="0">
                  <emma:literal>샐</emma:literal>
                </emma:interpretation>
              </emma:one-of>
            </emma:emma>
          </inkml:annotationXML>
          <inkml:trace contextRef="#ctx0" brushRef="#br0" timeOffset="2755.0481">2340-72 200 0,'-9'-21'74'0,"14"17"-40"0,-1 0-18 0,-4 4 22 16,0 0 4-16,0-8 7 16,0 12-7-16,0-4-1 15,-4 8-23-15,-1 4 1 0,1 5 1 16,4 7-2-16,-9 8 1 0,-10 5-4 31,10 11 1-31,-4-3-9 16,-5 3-4-16,-1 1 0 15,1-5 2-15,-5-7-4 0,5-5-1 16,4-7-35-16,1-5-17 16,4-8-11-16,9-4-4 15,13-4-1-15,6-8 0 0,-1-8 31 16,0 0 16-16,5 0 20 16,0-1 9-16,-5-3 21 15,0 4 11-15,-4 8-1 16,4 0 1-16,-9 8-13 15,9 0-5-15,-9 4-6 16,5 0 0-16,0 0-9 0,4 0-4 16,-9 5-2-16,14-1-1 15,-5-8 2-15,-4 4 1 16,-5-4-1-16,0 0 1 16,0 0 2-16,0-4 2 15,-9 0-3-15,-5-4-3 16,5-4 0-1,-4 0 1-15,-1 0 1 16,1-4 1-16,8-1 4 16,-4 1 3-16,9-12-6 15,0 0-1-15,1-9-4 0,3 5-1 16,1 4 1-16,4 4 2 16,0 3-3-16,1 1 0 15,-1 4 3-15,0 0 3 0,-4 4 2 16,-1 4 1-16,1 4 0 15,-5 0 2-15,0 0-3 16,0 4 1-16,-4 4-5 16,4 0-2-16,-5 4-3 15,-4 25 1 1,0-1 3-16,0-4-1 0,-4-3-1 16,-5-1 1-16,-5 4 1 15,0 9-12-15,-4-9-6 16,-4 9-20-16,-10-5-10 15,-5-8 14-15,-8 1 5 16,8-5 14-16,-8-4 8 31,4-8 10-31,0 1 7 0,0-5 14 16,4 0 8-16,24-8 2 16,-1 0 2-16,10-4-7 15,4 0-15-15,13 0-7 16,14 0-6-1,14-1-5-15,0 1 1 16,0 0 3-16,5-8 1 0,-5 8-1 16,4 4-2-16,-4 0-2 15,-4 0 1-15,-5 0 1 16,-5 0 2-16,-4 0 1 16,-5 4 1-16,-4-4 0 15,-14 0 2-15,0 0-3 16,-5 8 0-1,-4 0-3-15,-9 1-1 16,-5-1 1-16,-4 4 2 16,-10 4-3-16,5 4 0 15,-9 0 1-15,0-3 2 16,5-1-3-16,-5 0 0 16,5 0 1-16,8-4 2 15,1 0-1-15,13-3-1 0,10-1 1 16,4-8 1-16,9 0-3 15,9 0 0-15,-4 0-1 16,22 4 0-16,-8 4 2 16,-1 0 2-16,-4 20 1 15,-5-8 3-15,0 9 3 16,0-1-2-16,0 0-2 0,1-7 2 16,3-5 2-16,6 4-4 15,4-16-1-15,9-8-7 16,4-8-2-16,1-12-18 15,4-5-8-15,0 5-49 16,-9-4-24-16,0-1-62 31</inkml:trace>
        </inkml:traceGroup>
        <inkml:traceGroup>
          <inkml:annotationXML>
            <emma:emma xmlns:emma="http://www.w3.org/2003/04/emma" version="1.0">
              <emma:interpretation id="{368521AE-A7A5-479A-8AD8-A5AF1FE1CEF9}" emma:medium="tactile" emma:mode="ink">
                <msink:context xmlns:msink="http://schemas.microsoft.com/ink/2010/main" type="inkWord" rotatedBoundingBox="5116,16033 5762,16002 5809,16994 5163,17024">
                  <msink:destinationLink direction="with" ref="{63EDAFB2-5EFF-47EF-AD51-D75279249693}"/>
                </msink:context>
              </emma:interpretation>
              <emma:one-of disjunction-type="recognition" id="oneOf2">
                <emma:interpretation id="interp10" emma:lang="ko-KR" emma:confidence="0">
                  <emma:literal>정</emma:literal>
                </emma:interpretation>
                <emma:interpretation id="interp11" emma:lang="ko-KR" emma:confidence="0">
                  <emma:literal>징</emma:literal>
                </emma:interpretation>
                <emma:interpretation id="interp12" emma:lang="ko-KR" emma:confidence="0">
                  <emma:literal>궝</emma:literal>
                </emma:interpretation>
                <emma:interpretation id="interp13" emma:lang="ko-KR" emma:confidence="0">
                  <emma:literal>링</emma:literal>
                </emma:interpretation>
                <emma:interpretation id="interp14" emma:lang="ko-KR" emma:confidence="0">
                  <emma:literal>렁</emma:literal>
                </emma:interpretation>
              </emma:one-of>
            </emma:emma>
          </inkml:annotationXML>
          <inkml:trace contextRef="#ctx0" brushRef="#br0" timeOffset="3801.1968">3174 243 288 0,'-55'-48'110'0,"73"52"-60"0,-36-8-39 0,13 4 50 16,19-8-11-1,-5 0-25-15,9-1-12 31,5-3-10-31,9 4-3 0,4-4 1 0,10 0-4 16,-5 4 0-16,-5 0 2 16,-8 8 0-16,-6 0 3 15,-3 8 3-15,-10 4 7 16,-14 16 2-16,-13 9-5 16,-9-1-3-16,-5-4-1 15,0 9-1-15,-14-5-2 0,5-7-2 16,10 3 1-16,-1-16 1 15,14-8-8-15,-1 5-1 16,1 3-7-16,14-16-4 16,13-4 3-16,0-4 4 15,9-1 4-15,5 1 4 16,0 0 0-16,-1 4-1 0,1 0 5 16,0 0 1-16,0 4-3 15,-5 0 1-15,0 4-2 16,-4 8 0-16,-1 9 0 15,1-5 0-15,0 8-5 32,-1-4 2-32,-4-4 0 15,0 1 11-15,1-5 6 0,-1-4-3 16,0-16-3 0,0-8-1-16,0 3-3 15,0-7-2-15,5 0 1 16,-1 0-1-16,15-5 0 15,-10 1 0-15,9 0 0 16,-8-13 0-16,8 1 4 0,-9-4 2 16,0 11 4-16,0 5 1 15,1 4-1-15,-6 4-1 16,1 3-1-16,-5 5 2 16,-4 4-5-16,-1 16-1 15,-4 1 0-15,0 19 0 31,-4 4 0-31,8-7-2 16,-4 3 1-16,5 4-2 16,-10 1-1-16,5 3 1 15,-4-3-1-15,-1-9 0 16,-4 0 2-16,0-3 1 16,-5-5 3-16,1-4-3 0,-10 4 0 15,-5-3-3-15,1 3-1 0,0 0-1 16,-5 4 0-16,-4 1 4 15,4-1 1-15,4 8-1 16,6 9 1-16,8-5 0 16,9 1 1-16,10-1-2 15,9 4-2-15,17 1 1 16,6-9 1-16,13-3 1 0,-4-9 1 16,4-8 0-16,-9-8 2 15,0-12-1-15,-10-4 0 16,-8-4-1-16,-5-5 2 15,-18-19-3-15,-9-1-2 16,-9 1 2-16,-14 4 0 31,-13 3-4-31,-10 5-1 0,-4 8-21 16,0 3-8-16,-1 5-70 16,1 12-29-16,-4 0-39 15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07.13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7E399F9-A8D7-4A66-86F2-38A438D3D63C}" emma:medium="tactile" emma:mode="ink">
          <msink:context xmlns:msink="http://schemas.microsoft.com/ink/2010/main" type="inkDrawing" rotatedBoundingBox="21528,6839 25665,8636 25313,9447 21175,7650" semanticType="callout" shapeName="Other">
            <msink:sourceLink direction="to" ref="{0F89E7B9-52CC-4A33-9CC0-9B78E08045F4}"/>
            <msink:sourceLink direction="to" ref="{8A0D4DC8-72A6-4EEB-8217-B2ADC7EE2B47}"/>
            <msink:sourceLink direction="to" ref="{7103C85F-2AA5-4A30-AC1A-842FDDCC5214}"/>
            <msink:sourceLink direction="to" ref="{D2BC70C3-AC1D-4E00-A02F-686D3B3A4F0E}"/>
            <msink:sourceLink direction="to" ref="{DB53DB26-9BB7-4982-8694-E15306ACCCA9}"/>
          </msink:context>
        </emma:interpretation>
      </emma:emma>
    </inkml:annotationXML>
    <inkml:trace contextRef="#ctx0" brushRef="#br0">237 0 420 0,'-28'20'159'0,"19"-12"-86"0,-13 9-83 0,8-9 25 15,-9 0-13-15,5 0-2 0,0 0-2 16,0 0-1-16,-1-4 2 16,6 4 0-16,-1-4 1 0,5 0 0 15,0-4 0-15,4 0-5 16,1 0 1-16,-1 0-14 15,1 0-5-15,-1 0-4 16,5 0-1-16,0 0 11 16,0-4 7-16,0 0 7 15,0 4 2-15,0-4-2 16,0 0 2-16,0 4 1 16,0 0 0-16,0 0-3 15,0 0 2-15,0 0 5 16,0 0 2-16,0 0 6 15,0 0 3-15,0 0-2 0,0 0 0 16,0 0-1-16,0 0 2 16,0 0-1-16,0 0 2 15,0 4-4-15,0-4-1 16,0 4-4-16,0-4 1 16,0 4-4-16,0-4 0 15,0 8 1-15,0 0 0 16,5-4-2-16,-1 25 1 15,5-5 0 1,0 0-1-16,5 1-2 16,9-1 1-16,0 0-1 15,-1 9 2-15,6-1 3 0,-1 13-2 16,5-1-2-16,0 5 0 16,9 3 1-16,9 5-1 15,4 8 2-15,6 11-2 16,3-7-1-16,15 0 1 15,-1 4 1-15,5 0-1 16,-9-4 2-16,13-5 0 16,5-3 1-16,0-4-2 15,14-5 1-15,-9 1-4 16,-1 8 0-16,6-5 1 16,3-3 0-16,1-1 0 15,4-3 2-15,5 4-1 16,-9-9-1-16,9 1 1 15,-5-9-1-15,0-8 2 0,-4-3 1 16,9-5-1-16,-10-4 1 16,-8 0-2-16,4-4 2 15,0-3 0-15,-9-5 3 16,-4 0-10-16,-5-4-2 16,-5 0 9-16,5-4 5 15,-9 0 1-15,-9-9 0 16,-5 5-3-16,-4-12 1 15,-10 8 0-15,5 0 1 16,-9 0-2-16,5 0-1 16,-5 3-3-16,-5 1 1 15,1 0-2-15,-6 0 2 0,1 4-4 16,-4 0 0-16,-1 0 1 16,-4 0 2-16,-1 4-1 15,-3 0 2-15,-1 0-2 16,-4 12-1-16,-5-12 1 15,-5 12-1-15,1-4-14 16,-5 0-5-16,-5 1-8 16,-4-5-3-16,0-12-20 15,-5-5-5-15,-4 1-17 16,-5-4-8-16,-13 0 0 16,-5-4-1-16,0-1 29 15,5 1 16-15,4 0 13 16,4 0 5-16,6 3-36 15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43.4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8116F3-2833-40EA-8A9E-F6E74317FAE7}" emma:medium="tactile" emma:mode="ink">
          <msink:context xmlns:msink="http://schemas.microsoft.com/ink/2010/main" type="inkDrawing" rotatedBoundingBox="1658,15191 7558,15359 7555,15482 1654,15314" shapeName="Other"/>
        </emma:interpretation>
      </emma:emma>
    </inkml:annotationXML>
    <inkml:trace contextRef="#ctx0" brushRef="#br0">32 16 56 0,'-5'-4'24'0,"-13"-4"-12"0,9 8-14 16,18 0 45 0,0 0 5-16,0 0 1 15,5 0 0-15,-1 0-6 16,-4-4-2-1,1 4-22-15,-10 0 4 0,4 0 1 16,5 0-1-16,0 0 0 16,0 0-8-16,5 0-2 15,4 4-3-15,5 0 1 0,9 0-6 16,4 4-3-16,5 0-1 16,5 5 1-16,9-1 1 15,-1 0 1-15,1 0-5 16,13 0 1-16,0 0-2 0,10-4 0 15,4 0 2-15,4 5 2 16,1-5-3-16,4 0-2 16,9-4 4-16,9 0 1 15,10 0 0-15,13 0-2 16,-5 0 1-16,14-4 1 0,9 0 1 16,1 4 1-16,-1 0-5 15,-4-4-1-15,-5 0 1 16,0 0 2-16,9 4 0 15,-13-4-1-15,-5 0 1 16,0 0-1-16,-5 0 0 31,1 0 2-31,-5 4-1 0,-14 0-1 16,-4-4 1-16,9 0-1 0,-10 0 0 16,-4 0 0-16,1 0 0 15,3 8 2-15,-8 0-3 16,-1-3 0-16,6-10 1 15,-6 1 0-15,-4 4 6 16,0-4 6-16,-4 4-2 0,-5 0 0 16,0 4-4-16,-9-4-1 15,-10 0 1-15,10 0 1 16,-4 9 1-16,-10-14 2 16,0 1-5-16,-9 0-1 15,-5 4 0-15,-4-4 0 16,-4 4 2-1,-5 0 1-15,-5-4-1 16,-4 4 1-16,0 8-2 16,-5-8 2-16,0 0 0 15,-4 0 1-15,-1 0-4 16,-4 0-3-16,1 0 0 16,-1 0 1-16,-5 0-1 15,-4 0-1-15,0 0 5 0,0 0 1 16,0 0 0-16,0 0-1 15,0 0-1-15,-4 0 2 0,-1 0-3 16,1-4-2-16,-1 0-11 16,-4 4-4-16,-5 0-59 15,1 0-24-15,-1 12-81 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53.37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83AB5D-FEE1-4194-AE52-5FCCC376A32F}" emma:medium="tactile" emma:mode="ink">
          <msink:context xmlns:msink="http://schemas.microsoft.com/ink/2010/main" type="inkDrawing" rotatedBoundingBox="6877,5400 24043,5738 24036,6088 6870,5749" semanticType="underline" shapeName="Other"/>
        </emma:interpretation>
      </emma:emma>
    </inkml:annotationXML>
    <inkml:trace contextRef="#ctx0" brushRef="#br0">0 211 80 0,'0'-5'33'0,"0"1"-18"0,4 4-11 0,-4 0 10 16,0-4 3-16,0 0 2 15,0 0 1 1,0 0 0-16,0 4-5 16,0-4 1-16,0 4-3 15,0 0 2-15,0-4-8 16,0 0 5-16,0 4 1 0,0 0-4 0,0 0-1 16,0 0 2-16,9 0 4 15,1 0-6-15,-1 0 0 16,4 0 0-16,5 0 0 0,5 4-2 15,-5-4-1-15,5 4-6 16,5 0 1-16,3 0 6 16,1 0 4-16,5-4-5 15,4 4-1-15,0 0-2 16,4-4 1-16,5 4-2 16,5-4-1-16,0 0 1 0,-1 0-1 15,1 0 2-15,-1 0 1 16,6 0 1-16,-6-4 0 15,15 4 0-15,-1-4 0 16,5 0 0-16,4-4 0 16,-4 4-5-16,9-4 1 15,0 4 0 1,-5 0 2-16,10 4-3 16,-1-4 0-16,5-4 1 15,0 4 2-15,10 0-1 16,-10 0-1-16,4 0 1 15,5 4 1-15,-9-8-3 0,10 4-2 16,-1-1 2-16,4 1 2 16,-3 4-2-16,-6 0 0 0,10 0 1 15,-5-4 0-15,5 0 0 16,9 0 2-16,-1 4 1 16,1 0 1-16,14 0-5 15,-5-4-1-15,0 0 1 16,9 0 0-16,-9 4 3 15,9-4 1 1,-5 0 3-16,1 0 1 16,8 0-1-16,-4 4 1 15,-4-4-2-15,8 0 2 16,5-8-2-16,5 4 0 16,-9 0-1-16,13 8 0 15,5-21-2-15,-1 17-2 16,1 4 1-16,-4-4 1 0,3 4-3 15,1-12-2-15,-9 12 4 16,-1 0 3-16,6 0-3 16,-1 0-1-16,0 8 0 15,0-4 0-15,-8 4 2 16,-1 0 1-16,-5-4-4 0,1 1 1 16,-1-1 0-16,24 0 2 0,-19 4-1 15,0-4 2-15,-4 0-4 16,-10 0 0-16,1 0 3 15,-10 4 1-15,0 0 1 16,1-4 2-16,4 0 1 16,0 4 1-16,4 0-7 31,-9 0 0-31,10 1-3 0,-1 3 0 16,1-4 4-16,-1 0 1 15,-4 4-1-15,5-4-2 16,-1 0 1-16,5-4 1 15,0 4-3-15,-4 0 0 16,-5 1 3-16,0-5 1 16,0 4-8-16,0 0-2 0,-5 0 6 15,0 0 5-15,1 0-2 16,8 0 1-16,-8 0-6 16,-1-4-2-16,5 4 6 15,-5-4 6-15,-4 5-5 16,9-5-3-16,4 16-5 15,1-20-1 1,4 12 10-16,0-4 5 0,-5 0-10 16,1 0-5-16,-1 0 9 15,5 9 5-15,-13 7-2 16,-10-8-1-16,9 0 0 16,-4-8 2-16,5-4-8 15,-10 4 0-15,-4-4 6 16,-10 0 7-16,-8 5-3 0,13-5-2 15,-5 4-6-15,1-8 0 16,-5 8 2-16,5-8 1 16,-10-8-4-16,-4 8 1 15,-9 0 0-15,-9-4 2 16,18 8-3-16,-5-8 0 16,1 4 1-16,-6 0 2 0,1 4-3 15,0-8 0-15,-9-4 3 16,-5 12 1-16,-4-4-4 15,-5-4 1-15,0 8 0 16,0-8 0-16,0 4 0 16,-4 4 0-16,-6-8 0 15,-3 12 2 1,-1-16-1-16,1 12 2 16,-1 4-4-16,1-8 0 0,-6-4 3 15,1 4 1-15,5-8-1 16,-5 12-2-16,-1-21 1 15,-3 17-1-15,-5 9 0 16,4-9 0-16,0 8 2 16,-4-8 1-16,-5-4-1 0,0-5-2 15,-4 5 3-15,4 0 2 16,-4 8-2-16,0-8 0 16,-1-4-1-16,-4 0-2 15,5 4 5 1,0-12-5-16,4 16 0 15,-4 4 0 1,-1-4 0-16,1 0 0 16,-5 0 2-16,0-12-3 15,9 4 0-15,-4 0 1 16,-5 4 2-16,0 16-6 16,0-20 1-16,-4-8 5 15,-1 28 4-15,-4-16-8 16,5 16 0-16,-1-20-27 0,-4 20-10 15,0-20-51-15,-18 20-22 16,-14 0-25-16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2:24.6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8EC67A-B25A-4D5F-BCD0-EE2F06B9EF22}" emma:medium="tactile" emma:mode="ink">
          <msink:context xmlns:msink="http://schemas.microsoft.com/ink/2010/main" type="inkDrawing" rotatedBoundingBox="13100,7319 14434,16368 8013,17315 6678,8266" semanticType="enclosure" shapeName="Other">
            <msink:sourceLink direction="with" ref="{FD9633EA-D363-400C-B334-C8FA763701A0}"/>
            <msink:destinationLink direction="with" ref="{D255B6EC-AA54-416A-88E2-984C56D0148E}"/>
          </msink:context>
        </emma:interpretation>
      </emma:emma>
    </inkml:annotationXML>
    <inkml:trace contextRef="#ctx0" brushRef="#br0">13 0 828 0,'5'81'-3'0,"-5"-12"2"0,0-4 1 16,0-9 2-16,4 1 1 15,-4 12 3-15,5-9-3 16,-10-3 0-16,14-4-3 16,-9-1-3-16,0 13 2 15,0-4 0-15,0-5 1 0,0 1 2 16,0-57-1 15,5 109-1-31,-5-16 3 16,5-12-2-16,-5-8-1 15,4-8 1-15,-4 0-1 16,0-13 0 0,-4 5 0-16,4-8 0 0,-5-9 0 15,5 1 2-15,-5-1-1 16,1-8 2-16,4 1-2 16,-5-9-1-16,1 0-2 15,4-3 1-15,-9-5-1 0,9 0 0 16,-5 12-5-16,5-8 0 15,0-3-35-15,-4-5-16 16,8-12-10-16,1-8-63 16,4-21-26-16,-9-31 12 15</inkml:trace>
    <inkml:trace contextRef="#ctx0" brushRef="#br0" timeOffset="3122.1334">-433-5997 160 0,'0'-41'60'0,"5"37"-32"0,4 4-33 0,-9 0 12 16,9 8 3-16,5-8 3 0,-1 0 7 15,5 16 2-15,1-16-11 16,3 0 4-16,6 4 3 0,4 9 3 16,4-1 4-16,0 0-4 15,5-4-1-15,14 8-5 32,9-12-1-32,9 8-4 0,9 0 1 15,18-3 0-15,-5-1 3 16,15-4-3-16,-6-4 1 15,15 0-7-15,4 0-1 16,9 0 0-16,4 0 2 16,-4 0-8-16,9 4 0 15,5 0 0-15,-9 0 3 0,4 0 2 16,-9 0 3-16,0-4 6 16,9 4 4-16,-14 0-6 15,-8 0-1-15,13 0-5 16,-9 0-1-16,-5 0 1 15,-4 4 0-15,-5-4-2 16,-9 4-2 0,-9 1 3-16,1-1 2 0,-1-4-4 15,-9 4-3-15,-5-4 1 16,0 4 2-16,-8-4 0 16,3 0 2-16,-8 4 0 15,-5-4 1-15,-9 0 2 16,1 0 1-16,-6-4-3 15,-4 0-1-15,-9 0-1 0,13 4 3 16,6-4-1 0,-6 0-4-16,1-4 0 15,-1 0 0-15,1 0 2 16,-1 0-1-16,-4 0-1 16,5 0-2-16,-5 4 1 15,0 0 1-15,0 0 0 0,-5 0 0 16,0 0 0-16,1 0-3 15,-5 0 2-15,0 0 3 16,9 0 1-16,0 0-4 16,4 0 1-16,-4-4 0 15,0 4 0-15,0-4 0 16,-5 4 2 0,1 0-3-16,-1 0 0 0,-4 0 1 15,-5 0 0-15,1 0 0 16,4 0 2-16,-5 0-1 15,0 0-1-15,-13 0-2 16,4 0 1-16,0-4 1 16,-4 4 2-16,-14 0-1 15,9 0-1-15,0-4-15 0,-4 4-5 16,-1-4-3-16,-8-4-8 16,-1 0 10-1,1-1 14-15,-10 5 9 16,5 0-5-16,0 0 1 15,0 0 2-15,4 0 2 16,1 0-5 0,8 0 0-16,-4 4-1 15,0 0 2-15,5 0 1 16,-5 0 1-16,0 0 4 16,-5 8 5-16,10 0 1 15,-10 4 4-15,5 1-1 16,5 7 0-16,-10 4 1 15,1 4 4-15,-1 1-6 0,5 23 1 0,0 5-4 16,5-4 0-16,-5 7-1 16,4 5 0-16,5-4-2 15,-4 8 1-15,8 3-4 16,1 9 0-16,-5 4-1 16,0 0 1-16,-4 4 2 15,4-4 4-15,0-4-2 0,0 4-2 16,5 0 2-16,-5 12 0 15,0 1-3-15,-4-5-1 16,4 8-1-16,-5-8-2 16,5 4 1-16,1 8 1 15,-1-12-1-15,-5 4 2 32,5 13-2-32,-4-25 2 0,-1 24 0 15,5-8 1 1,1 4 2-16,-6-3-1 15,5-5 0-15,5 4-3 16,-10-8 1-16,15-4-4 16,-6 0 0-16,1 4 3 0,-5 4 1 15,9-12-4-15,1 0-1 0,-6 4 3 16,5 0 1-16,-4-8 2 16,0 0 0-16,-1-4-5 15,6 12 1-15,-6-20 2 16,1 16 1-16,-14-85 1 47,18 125-2-47,-4-15-2 15,-1-13 3-15,1-4 0 16,-5 0-4-16,-4-16-1 16,4-4 1-16,-5-5 2 0,1 9 2 15,0-16 1-15,-1 4 0 16,-4-1-2-16,0 1 1 15,0 0-2-15,0 0-1 0,-4 4 3 16,-1-5 0-16,0 1-4 16,1-4-1-16,-1 8 3 15,1-5 3-15,-1-7-3 16,1-4-1-16,-1-5 0 16,-4 1 0-16,0-1 0 15,0-3 2-15,0 7-1 0,0 5 2 0,-1-4-4 16,1-5 0-16,0-7 1 15,-9-1 2-15,4 5-1 16,1-9 2-16,-1 5-2 16,0 15 2-16,-8-7-4 15,3-5 0-15,6 1-1 32,-1-5 0-32,-4 1 4 0,9-5 1 15,-5-3 1-15,5 7 0 16,-5 9-5-16,5-5 1 15,0 5 0-15,0-13 0 16,0 5 0-16,0-1 2 16,0-4-1-16,4-7-1 15,-8 23-2-15,-1-7 4 16,5-5 0-16,0 1 0 16,0-5-2-16,-5 5 1 15,5-5-1-15,-9 1 0 16,-10 3 0-16,5 13 0 15,1-13 0-15,4-3 0 16,-1-5 2 0,1-8-1-16,0 5 2 15,0 3-2-15,4-8-1 16,0-4 1-16,1-3-4 16,-1 15 5-1,0 4 0-15,5-3 0 16,-4-9-2-16,4-4 1 15,-1-4-1-15,1 1 2 0,0-1 1 16,0 0-4-16,5-4 1 16,-6 0 0-16,6 0 2 15,-1 1 5-15,1-5 6 16,-1-4-16-16,-4 4-5 16,5-4 8-16,-1 0 6 15,-4-4-7-15,0 0-3 0,-9 0 2 16,-19-4 0-1,5-4 2 1,0 8 0-16,-4-4 0 16,0 0 0-16,4-4 4 15,-23 4 5-15,5-5-5 16,-5 1-2 0,-4 0-8-16,-5-12-4 15,-22 4 10-15,9 4 6 0,4-13-7 16,-5 17-3-16,-17 0 6 15,-1-12 5-15,0 0-8 16,-17 8-3-16,8-1 2 16,0 5 0-16,-9 0-1 15,5-12 2-15,4 12 1 0,1 0 2 16,-1 0 1-16,0-4 3 16,1 8-3-16,-6-4-2 15,6-1-5-15,3 1-2 16,-3-4 7-16,-1 4 4 15,9 0-2-15,-8 4-2 16,-6 4-5 0,6 0 0-16,8 0 4 15,-4 0 4-15,0 4-1 16,-5-4-2-16,-9 4-5 16,5 0 0-16,-5 0 2 15,9 0 1-15,1 4 1 16,8-4 0-16,10 0 4 15,-15-4 2-15,15 4-7 0,4-8-4 16,5 0 3-16,8 0 0 16,-4 4 2-16,19-8 0 0,-10 4 4 15,14-4 2-15,14 0-5 16,-1 4 0-16,5-4-12 16,19-4-5-16,-1 12-23 15,5 0-10-15,0-4-82 0,9 12-35 16,-5 0-22-1</inkml:trace>
    <inkml:trace contextRef="#ctx0" brushRef="#br0" timeOffset="-362.4648">-255-5904 280 0,'0'4'42'0,"0"0"-22"16,-5 0-1-16,5-4-1 0,0 4 3 0,0-4 2 16,0 0-6-16,0 0 0 15,0 4-6-15,0-4 1 0,0 0 2 16,0 0 1-16,0 0-4 16,0 0 1-16,0 0-5 15,0 0-2-15,0 0-2 16,0 0 0-16,0 0 2 15,0 0 4-15,0 0-9 16,0 0-4-16,0 0 13 0,0 0 5 31,0 0-2-31,0 4-2 16,0 0-3-16,0 4-2 0,0 0-3 0,0 4 1 16,-4 9-2-16,4 3 2 31,0 4-2-31,0 5 2 15,0 15 0-15,0 9 1 0,0-1 4 16,0-7 3-16,0 20 0 16,0-4-3-1,0 3-3-15,0 1 0 16,0 8-1-16,0 0 0 0,0 0 0 16,4 0-2-16,-4 0-2 15,0-1 3-15,0-3 0 0,0 0-1 16,0 0 1-16,0-8 0 15,0 0 3-15,0-1-1 16,0 5 2-16,0-4 0 16,0-4 3-16,0-5-3 15,0 5 1-15,0-4-5 32,0-1 0-32,0 1-1 0,0-5 1 15,0 1-2-15,0 4-1 16,0 12-2-16,5-9 1 15,-5 1 3-15,4-8 1 16,1 3-1-16,-1-7-2 16,-4-1 1-16,9-3-1 15,-9-1 4-15,5 1 2 0,-5-1 0 16,5 1-1-16,-1-1-3 16,1 17 1-16,-1-4-2 15,-4-9 2-15,5 5-4 16,-5-9 0-16,0 5 1 15,0 0 0-15,4 3 0 0,-4 1 2 16,9-1-1 0,0 1-1-16,5 4 1 15,-9-1 1-15,-5 9-3 16,0-4-2-16,-5-9 2 16,10 13 2-16,-1-4 0 15,1 4 2-15,4-9-2 16,-5 5 2-16,1 0-4 15,0-5-2-15,-1-3 2 0,-4 12 0 16,5-13 1-16,-1 9 0 16,-4 0 0-16,5-1 0 15,-1-3 0-15,-4 4 0 16,5-5 2-16,-1 1 1 16,-4 0-1-16,5 8-2 15,4 3-2-15,0 13-1 0,-4 4 4 16,-1-12 1-16,5 16 0 15,1-16-2-15,-10-73 3 32,13 129-2-32,5-3 2 15,-9-21-2-15,1-8-1 32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9:20.5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7-04-24T11:48:55.062"/>
    </inkml:context>
  </inkml:definitions>
  <inkml:traceGroup>
    <inkml:annotationXML>
      <emma:emma xmlns:emma="http://www.w3.org/2003/04/emma" version="1.0">
        <emma:interpretation id="{30CCB643-52DD-4BFA-AC1B-967D010ABAD1}" emma:medium="tactile" emma:mode="ink">
          <msink:context xmlns:msink="http://schemas.microsoft.com/ink/2010/main" type="writingRegion" rotatedBoundingBox="14722,4167 30222,5517 29871,9545 14371,8195"/>
        </emma:interpretation>
      </emma:emma>
    </inkml:annotationXML>
    <inkml:traceGroup>
      <inkml:annotationXML>
        <emma:emma xmlns:emma="http://www.w3.org/2003/04/emma" version="1.0">
          <emma:interpretation id="{4DDC7BEC-D2D7-4198-A12C-8338702EFCAB}" emma:medium="tactile" emma:mode="ink">
            <msink:context xmlns:msink="http://schemas.microsoft.com/ink/2010/main" type="paragraph" rotatedBoundingBox="20192,4635 23380,4979 23281,5890 20093,55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BFDA52-88B1-4C5D-9242-1E8ABC5ACFB1}" emma:medium="tactile" emma:mode="ink">
              <msink:context xmlns:msink="http://schemas.microsoft.com/ink/2010/main" type="line" rotatedBoundingBox="20192,4635 23380,4979 23281,5890 20093,5546"/>
            </emma:interpretation>
          </emma:emma>
        </inkml:annotationXML>
        <inkml:traceGroup>
          <inkml:annotationXML>
            <emma:emma xmlns:emma="http://www.w3.org/2003/04/emma" version="1.0">
              <emma:interpretation id="{9EA7750E-0FB8-406C-A106-85188698DBFA}" emma:medium="tactile" emma:mode="ink">
                <msink:context xmlns:msink="http://schemas.microsoft.com/ink/2010/main" type="inkWord" rotatedBoundingBox="20192,4635 21143,4737 21044,5649 20093,5546"/>
              </emma:interpretation>
              <emma:one-of disjunction-type="recognition" id="oneOf0">
                <emma:interpretation id="interp0" emma:lang="ko-KR" emma:confidence="0">
                  <emma:literal>+</emma:literal>
                </emma:interpretation>
                <emma:interpretation id="interp1" emma:lang="ko-KR" emma:confidence="0">
                  <emma:literal>千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十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12434 744 248 0,'-13'-8'93'0,"13"8"-50"0,-10 4-17 0,-3-4 51 16,4 0-43-16,-14 0 17 15,9 0-31-15,-4 0 11 16,9 0-18-16,0 0 8 15,4 0-12-15,1 0 4 16,4 4-8-16,0-4 4 0,9 0-5 16,4 0 2-1,6 5-3-15,8-5 5 16,0 0-5-16,5 0 3 16,5 0-3-16,4-5 5 15,0 5-5-15,4-4 1 16,-4 0-2-16,9-4-6 15,-4 8 2-15,-1-8 1 16,1 8 1-16,-1-8 0 0,1 8 0 16,-5-8 0-16,0 8 0 0,-5-8 4 15,1 8-2-15,-10-4-1 16,-4 8 0-16,-5-4-1 16,5 0 0-16,-5-4-3 15,0 4 2-15,0-8-6 31,0 4 4-31,-8-4-27 16,3 4 16-16,-8-9-71 16,4 9 48-16,-5-8-158 15,1 4 109-15</inkml:trace>
          <inkml:trace contextRef="#ctx0" brushRef="#br0" timeOffset="437.3277">12785 283 184 0,'-14'0'68'0,"14"0"-36"0,-4 8-9 0,-1-4 48 15,10 0-39-15,-5 4 24 16,0 1-33-16,0 3 10 31,0 0-19-31,0 12 14 16,0 4-16-16,-5 13 16 16,5-1-16-16,-5 9 5 15,10-5-10-15,-10 21-2 16,5-4-3-16,-4 8 1 15,8-9-2-15,-4 5 2 0,0-8-2 16,0-1-1-16,0-7 1 0,0-9 1 16,0-3-1-16,0-13 2 15,0 0-2-15,0-7-29 16,0-5 15-16,0-12-96 16,0 0 60-16,0-8-132 15,0 0 102-15</inkml:trace>
        </inkml:traceGroup>
        <inkml:traceGroup>
          <inkml:annotationXML>
            <emma:emma xmlns:emma="http://www.w3.org/2003/04/emma" version="1.0">
              <emma:interpretation id="{E0749885-868B-4BF9-9FFC-2CA306D93CCA}" emma:medium="tactile" emma:mode="ink">
                <msink:context xmlns:msink="http://schemas.microsoft.com/ink/2010/main" type="inkWord" rotatedBoundingBox="21923,5336 22016,5346 22009,5414 21916,5403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싯</emma:literal>
                </emma:interpretation>
                <emma:interpretation id="interp8" emma:lang="ko-KR" emma:confidence="0">
                  <emma:literal>`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-7569.0013">14105 955 252 0,'-4'-16'93'16,"-1"16"-50"-16,5 12-30 0,-5 0 24 0,5-12-10 31,0-12-3-31,0 12-3 0,5 8-1 16,4 0-11-16,0-4 3 0,0 4 2 15,0 8-12-15,0-8-5 16,1-3 3-16,-6-5 4 16,5 4-55-16,-4-4-24 15,4 4-67 1</inkml:trace>
        </inkml:traceGroup>
        <inkml:traceGroup>
          <inkml:annotationXML>
            <emma:emma xmlns:emma="http://www.w3.org/2003/04/emma" version="1.0">
              <emma:interpretation id="{B73AC094-A542-41C8-ABAD-76103106ED90}" emma:medium="tactile" emma:mode="ink">
                <msink:context xmlns:msink="http://schemas.microsoft.com/ink/2010/main" type="inkWord" rotatedBoundingBox="22637,5236 22720,5244 22701,5422 22617,5413"/>
              </emma:interpretation>
              <emma:one-of disjunction-type="recognition" id="oneOf2">
                <emma:interpretation id="interp10" emma:lang="ko-KR" emma:confidence="0">
                  <emma:literal>'</emma:literal>
                </emma:interpretation>
                <emma:interpretation id="interp11" emma:lang="ko-KR" emma:confidence="0">
                  <emma:literal>`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‘</emma:literal>
                </emma:interpretation>
                <emma:interpretation id="interp1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7322.1132">14806 870 344 0,'0'-32'129'0,"0"32"-70"0,-4 44-40 0,4-24 32 0,0-12-26 16,0-8-6-16,4 17-10 16,-4-17-4-16,5 20-2 15,-1-8-3-15,1 0 3 0,4 12-20 16,0-11-8-16,0-5-40 0,0-4-16 16,5 0-70-1</inkml:trace>
        </inkml:traceGroup>
        <inkml:traceGroup>
          <inkml:annotationXML>
            <emma:emma xmlns:emma="http://www.w3.org/2003/04/emma" version="1.0">
              <emma:interpretation id="{3E69FC5D-B713-4363-A52C-7C7A30265F87}" emma:medium="tactile" emma:mode="ink">
                <msink:context xmlns:msink="http://schemas.microsoft.com/ink/2010/main" type="inkWord" rotatedBoundingBox="23184,5284 23345,5301 23334,5405 23172,5388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ㄴ</emma:literal>
                </emma:interpretation>
                <emma:interpretation id="interp17" emma:lang="ko-KR" emma:confidence="0">
                  <emma:literal>`</emma:literal>
                </emma:interpretation>
                <emma:interpretation id="interp18" emma:lang="ko-KR" emma:confidence="0">
                  <emma:literal>'</emma:literal>
                </emma:interpretation>
                <emma:interpretation id="interp1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7085.1655">15353 886 384 0,'0'0'145'0,"4"20"-78"0,-4 1-58 0,0-5 32 31,14-8-25-31,-10 4-6 16,10-4-9-16,9-8-2 0,-14 8 1 15,9 4-14-15,-4-4-5 0,-1-8-61 16,6 4-27-16,-1 1-47 16</inkml:trace>
        </inkml:traceGroup>
      </inkml:traceGroup>
    </inkml:traceGroup>
    <inkml:traceGroup>
      <inkml:annotationXML>
        <emma:emma xmlns:emma="http://www.w3.org/2003/04/emma" version="1.0">
          <emma:interpretation id="{98FCE072-43E9-452A-A250-83E755BDFCDD}" emma:medium="tactile" emma:mode="ink">
            <msink:context xmlns:msink="http://schemas.microsoft.com/ink/2010/main" type="paragraph" rotatedBoundingBox="14503,6679 30003,8029 29871,9545 14371,81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A6BDCF-4A4B-43FF-8E8C-66CAEDB595C9}" emma:medium="tactile" emma:mode="ink">
              <msink:context xmlns:msink="http://schemas.microsoft.com/ink/2010/main" type="line" rotatedBoundingBox="14503,6679 30003,8029 29871,9545 14371,8195"/>
            </emma:interpretation>
          </emma:emma>
        </inkml:annotationXML>
        <inkml:traceGroup>
          <inkml:annotationXML>
            <emma:emma xmlns:emma="http://www.w3.org/2003/04/emma" version="1.0">
              <emma:interpretation id="{D178767B-FBCB-4C86-A395-FA11DD390022}" emma:medium="tactile" emma:mode="ink">
                <msink:context xmlns:msink="http://schemas.microsoft.com/ink/2010/main" type="inkWord" rotatedBoundingBox="14498,6744 15191,6805 15076,8121 14383,8061"/>
              </emma:interpretation>
              <emma:one-of disjunction-type="recognition" id="oneOf4">
                <emma:interpretation id="interp20" emma:lang="ko-KR" emma:confidence="0">
                  <emma:literal>최</emma:literal>
                </emma:interpretation>
                <emma:interpretation id="interp21" emma:lang="ko-KR" emma:confidence="0">
                  <emma:literal>회</emma:literal>
                </emma:interpretation>
                <emma:interpretation id="interp22" emma:lang="ko-KR" emma:confidence="0">
                  <emma:literal>뢰</emma:literal>
                </emma:interpretation>
                <emma:interpretation id="interp23" emma:lang="ko-KR" emma:confidence="0">
                  <emma:literal>희</emma:literal>
                </emma:interpretation>
                <emma:interpretation id="interp24" emma:lang="ko-KR" emma:confidence="0">
                  <emma:literal>뭐</emma:literal>
                </emma:interpretation>
              </emma:one-of>
            </emma:emma>
          </inkml:annotationXML>
          <inkml:trace contextRef="#ctx0" brushRef="#br0" timeOffset="191889.8977">6852 2367 116 0,'-13'8'46'0,"26"-20"-24"0,-8 20 9 0,-5-4 24 15,0-4-10-15,0 12-3 16,5 0-9-16,-5 0-1 15,4-3-18-15,1 7 10 0,-5 0 3 16,0 4 10 0,0 0-7-16,4 1-2 15,1-1-14 1,-5 0-4-16,0 4-2 16,4 1 0-16,5-1-2 15,-4 0 1-15,4 0-6 16,0-3-1-16,0 3 0 15,0-8 0-15,5-4 2 16,-5 9 1-16,-9-5-1 0,9 0-2 16,-4 8 1-16,4-20 1 15,-5 12-10-15,-4-16-4 16,0 0-34-16,-4 5-15 0,-5-1-21 16,-9 12-9-16,-10 0 5 15,-4 4-28 1,-9-8 32-16,5 4 57 15,4-7 31-15,0 3 48 0,9-4 21 16,5-4 3-16,5-4 2 16,3 4-22-16,10 0-10 15,0-4 0 1,10-4-27-16,17-16-4 0,0 16-3 16,5-4-8-16,5-9-3 15,4 5-2 1,-5-8-1-16,-4 4 0 15,9 4 0 1,-9 12 2-16,-14 4-1 16,-4 8 2-16,-10-4 2 15,-4 8 2-15,-4-4-8 16,-15 13-1-16,-3-1 2 0,-10 4 4 16,4 0-3-16,-4-7-1 0,1 7-2 15,8-4-2-15,0 5 5 16,5-17 1-16,9-4 0 15,4 0-2-15,14 0-2 16,0-12-1-16,5 0 2 16,4-4 0-16,5-4 1 15,0 4 0 1,0 4 0-16,4-4 0 16,-4 8 0-16,4 0 0 15,-13 0-3-15,4 4 2 31,-4 0-8-31,-14-4-2 16,0 0-14-16,0 0-6 16,0 4 0-16,0 0 2 0,-5-4 13 15,0 0 8-15,1 4 7 16,4-4 3-16,-5 0-3 16,1 0-1-16,4 0-4 15,0 12 1-15,0 0 3 16,-5 4 3-16,1 4 6 15,-1 1 6-15,1-1-12 0,-6 4-2 16,-3 0 0-16,-5 1 0 0,-10 3 5 16,-13-4 5-16,-4 1-3 15,-1-1 2-15,1 0-5 16,-1 0 0-16,10-3 12 16,4-5 5-16,5-4 5 31,4-4 4-31,9 0-11 0,10-16 4 15,13 0-5 1,9 0-4-16,9 0-3 16,19 0-6-16,4 0-1 15,4 0 5-15,1 4 3 16,9-1-6-16,-10 5-1 16,1 5-2-16,-5-1-2 0,-4 4 1 15,-10-4-1-15,1 0 0 16,-10 8 2-16,-4-4-17 15,-5 0-4-15,-5-12-20 16,-3-4-5-16,-6-4-41 16,-4-4-15-16,-4-9-21 31</inkml:trace>
          <inkml:trace contextRef="#ctx0" brushRef="#br0" timeOffset="192205.3333">7194 2638 220 0,'4'-36'85'0,"-4"32"-46"0,0-5-15 16,0 9 27-16,0 0-11 0,0 0-3 15,0 0-17-15,0 0-7 16,0 9-8-16,0 11 5 0,0 12 5 16,5 17-3-16,0 20 1 15,-1-1-4-15,5 17 0 16,0-4-3-16,-4 4-1 15,-1-4 1-15,1 12 1 0,-1-12-1 16,-4 0 1-16,0-12-4 16,0-8 0-16,0-21 1 31,0 5-2-31,0-13-39 16,0-8 20-16,-4-7-138 15,4-5 85-15,-5-12-110 16,1 0 103-16</inkml:trace>
        </inkml:traceGroup>
        <inkml:traceGroup>
          <inkml:annotationXML>
            <emma:emma xmlns:emma="http://www.w3.org/2003/04/emma" version="1.0">
              <emma:interpretation id="{4D73B460-CFCD-4B1C-8617-A1F7F61C391C}" emma:medium="tactile" emma:mode="ink">
                <msink:context xmlns:msink="http://schemas.microsoft.com/ink/2010/main" type="inkWord" rotatedBoundingBox="15290,7051 15846,7099 15764,8038 15208,7990"/>
              </emma:interpretation>
              <emma:one-of disjunction-type="recognition" id="oneOf5">
                <emma:interpretation id="interp25" emma:lang="ko-KR" emma:confidence="0">
                  <emma:literal>근</emma:literal>
                </emma:interpretation>
                <emma:interpretation id="interp26" emma:lang="ko-KR" emma:confidence="0">
                  <emma:literal>군</emma:literal>
                </emma:interpretation>
                <emma:interpretation id="interp27" emma:lang="ko-KR" emma:confidence="0">
                  <emma:literal>코</emma:literal>
                </emma:interpretation>
                <emma:interpretation id="interp28" emma:lang="ko-KR" emma:confidence="0">
                  <emma:literal>곤</emma:literal>
                </emma:interpretation>
                <emma:interpretation id="interp2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93558.9499">7472 2727 216 0,'0'-16'82'0,"0"16"-44"0,0-12-16 0,0 12 26 0,0 0-16 16,0 0-6-16,0 0-13 16,4 0-6 15,19-4-4-31,4 0-3 0,5 0 1 0,0 0 1 16,0-5-3-16,4 9 0 15,1 0 1-15,-10 5 0 16,-4 3 0-16,0 4 0 15,-5 8 2-15,-5-4 1 16,-4 13-1-16,-9 3 1 16,-4 4-2-16,-10-3 2 0,1-1 0 15,-6-8 1-15,-3 1-20 16,-1-5-9-16,0 0-5 16,0-4 0-16,-4-4 15 15,-5-3 8-15,5-1 5 16,-5-4 2-16,5 0 11 15,4 0 5-15,5-4 11 0,-1 0 8 16,6 0-3-16,4 0-2 16,0-4-16-16,4 4-7 0,5 0-6 15,14 0-4-15,8 0 2 16,6 0 0-16,-1 0 1 47,5 0 0-47,4 0 0 0,1 4 0 15,-1 0 0-15,1 0 0 0,-10 0-49 16,-4 0 27-16,-19 4-83 16,-4 4 58-16,-18 4-44 15,0 1 53-15,-14 3-7 16,9 0 27-16,-13 0 15 16,4 0 3-16,-9-3 50 15,14-5-28-15,-1-4 66 16,15 0-50-16,-6-4 44 15,10 0-47-15,-4 0 13 16,8 0-29-16,-4 0 12 16,9 4-18-16,-9 0 10 15,9 9-13-15,-9 3-1 16,9 4-5-16,-5 4-1 16,10 1-1-16,-5 11 3 15,0-3-3-15,4-1 1 16,6-4-1-16,8-7 3 15,4-5-3-15,6-8 4 16,4 0-4-16,0-12 1 16,4 4-1-16,5-20 1 0,4 0-2 15,1-8-14-15,0 3 7 0,-6-3-59 16,1 8 36-16,-9 0-113 16,-4 4 79-16,-6 4-85 15,-3 3 84-15</inkml:trace>
        </inkml:traceGroup>
        <inkml:traceGroup>
          <inkml:annotationXML>
            <emma:emma xmlns:emma="http://www.w3.org/2003/04/emma" version="1.0">
              <emma:interpretation id="{30A82A62-EBF4-46AB-8182-00739D783549}" emma:medium="tactile" emma:mode="ink">
                <msink:context xmlns:msink="http://schemas.microsoft.com/ink/2010/main" type="inkWord" rotatedBoundingBox="16126,6963 16842,7025 16749,8094 16033,8032"/>
              </emma:interpretation>
              <emma:one-of disjunction-type="recognition" id="oneOf6">
                <emma:interpretation id="interp30" emma:lang="ko-KR" emma:confidence="0">
                  <emma:literal>본</emma:literal>
                </emma:interpretation>
                <emma:interpretation id="interp31" emma:lang="ko-KR" emma:confidence="0">
                  <emma:literal>뽄</emma:literal>
                </emma:interpretation>
                <emma:interpretation id="interp32" emma:lang="ko-KR" emma:confidence="0">
                  <emma:literal>벋</emma:literal>
                </emma:interpretation>
                <emma:interpretation id="interp33" emma:lang="ko-KR" emma:confidence="0">
                  <emma:literal>몬</emma:literal>
                </emma:interpretation>
                <emma:interpretation id="interp34" emma:lang="ko-KR" emma:confidence="0">
                  <emma:literal>날</emma:literal>
                </emma:interpretation>
              </emma:one-of>
            </emma:emma>
          </inkml:annotationXML>
          <inkml:trace contextRef="#ctx0" brushRef="#br0" timeOffset="197894.5413">8346 2598 72 0,'-5'-9'27'0,"5"9"-14"0,-4-8 7 16,4 4 31-1,4 4-27-15,-4-4 29 16,0 4-32-16,0-4 23 0,0 8-25 0,0-4 18 15,0 0-21-15,0 8 16 16,0 5-18-16,-4 11 10 16,4 4-14-16,-5 17 4 15,1 3-9-15,-6 5-2 16,10-5-2-16,0 1-1 16,5-5 0-16,0 1 4 0,4-5-2 0,-5-7 6 15,5-5-5-15,0-12 3 16,0-3-3-16,5-13 0 15,4-5-1-15,1-11 3 16,3 4-3-16,-3-24 1 16,-1 3-1-16,-5-15-4 31,1 3 1-31,4-3 1 16,-4 11 0-16,-5-3 0 15,0 7 0-15,0 1-5 16,0 8 3-16,-4 4-1 15,-1 11 1-15,-4 1 0 16,5 4 0-16,-5 12 2 0,0 5 0 16,-5 11 0-16,5 8 0 0,-4 1 2 15,4 3-1-15,-5 0 2 16,1-3-2-16,-5-1-1 16,9-4 1-16,-9-3 1 15,-1-1-1-15,-3-4-7 16,8 1 3-16,-17-5-30 31,12 0 19-31,-8-8-30 0,5 0 25 0,-6-8-10 16,6 4 17-16,-6-8 2 15,10 4 6-15,-4-4 3 16,4 0 1-16,-1-4 13 16,6 8-7-16,-1-8 19 15,5 8-13-15,0-8 9 16,5 8-12-16,-1-8 0 15,6 8-6-15,-1-8-4 16,9 8 0-16,5-5 1 16,-1 5 0-16,6-4 2 15,-1 8-1-15,5-4-1 16,0 5 1-16,-5-1-1 16,0 4 0-16,-4 0 2 0,-5 4-1 0,-8-4 2 15,3 4-2-15,-8 4-1 16,-1 1 1-16,-8 3 1 15,-1 0-1-15,-4 0-3 16,5 4 1-16,-10-7 1 16,5 3 0-16,-5-4-9 31,5 0 5-31,-9 0-29 0,4 1 18 16,-13-5-24-16,4 0 22 15,-18-4-5-15,14 0 13 0,-10-4 8 16,10 4 1-16,-9-8 27 15,13 4-15-15,-4-4 48 16,8 0-34-16,-3 0 33 16,3 0-34-16,1 0-2 15,4 0-14-15,5 0-6 16,9 0-2-16,5 0-1 16,4 0 0-16,9 0 0 15,10 0 0-15,8-4 2 16,5 4-1-16,4-4 2 15,6 4-2-15,-1-4-1 16,0 0 1-16,-14 0-34 16,-4 4 18-16,-14 0-74 15,-4 4 50-15,-14-4-39 16,-5 8 44-16,-13 0 1 16,4 0 20-16,-17 1 6 15,8-1 4-15,-5 0 36 16,1 0-18-16,9-4 57 0,4 4-40 15,1-4 41-15,4 8-42 16,-5-4 17-16,9 0-28 0,-4 8 11 16,9 5-18-16,-4 3 6 15,4 4-11-15,4 1 2 16,5-1-6-16,5-4 0 16,4 1-2-16,10-9 1 15,3 0-2-15,6-12 2 16,-1-4-2-16,10-12-16 15,4 4 8-15,0-17-59 16,-5 5 37-16,-4-8-133 16,-4 8 90-16,-5 3-84 15,-5 9 90 1</inkml:trace>
        </inkml:traceGroup>
        <inkml:traceGroup>
          <inkml:annotationXML>
            <emma:emma xmlns:emma="http://www.w3.org/2003/04/emma" version="1.0">
              <emma:interpretation id="{7BFD4641-17CD-476E-B4E4-BCD0043608A3}" emma:medium="tactile" emma:mode="ink">
                <msink:context xmlns:msink="http://schemas.microsoft.com/ink/2010/main" type="inkWord" rotatedBoundingBox="17114,6930 18598,7059 18496,8231 17012,8101"/>
              </emma:interpretation>
              <emma:one-of disjunction-type="recognition" id="oneOf7">
                <emma:interpretation id="interp35" emma:lang="ko-KR" emma:confidence="0">
                  <emma:literal>뻐</emma:literal>
                </emma:interpretation>
                <emma:interpretation id="interp36" emma:lang="ko-KR" emma:confidence="0">
                  <emma:literal>째</emma:literal>
                </emma:interpretation>
                <emma:interpretation id="interp37" emma:lang="ko-KR" emma:confidence="0">
                  <emma:literal>매</emma:literal>
                </emma:interpretation>
                <emma:interpretation id="interp38" emma:lang="ko-KR" emma:confidence="0">
                  <emma:literal>ㅮ</emma:literal>
                </emma:interpretation>
                <emma:interpretation id="interp39" emma:lang="ko-KR" emma:confidence="0">
                  <emma:literal>咄</emma:literal>
                </emma:interpretation>
              </emma:one-of>
            </emma:emma>
          </inkml:annotationXML>
          <inkml:trace contextRef="#ctx0" brushRef="#br0" timeOffset="206819.8454">9270 2731 148 0,'0'-16'57'0,"0"16"-30"0,0-16-1 0,0 12 43 16,0 4-38-16,0-4 21 15,5 0-31-15,-5 0 13 16,4 4-20-16,-4 4 12 16,5 4-15-16,-1 24 10 15,1 0-12-15,-5 17 4 31,4 4-8-31,-8 19 2 16,4-3-4-16,-5 12 0 16,5-4-1-16,-4 8 1 15,-1-8-2-15,-4 0 4 0,9-4-3 16,-9-17-23-16,9-7 12 0,-9-17-55 16,9-7 36-16,-5-17-31 15,5-4 34-15,-4-29-1 16,8 1 16-16,-4-24 22 15,9-1-6-15,0-16 42 16,1 5-26-16,-1-5 36 16,4 12-33-16,-4-3 18 15,5 15-25-15,-5-3 8 16,5 15-15-16,-5-3 1 0,5 12-8 0,-1-5-2 16,5 13-1-16,5-4-4 15,5 8 2-15,-1 0 1 16,5 8 0-16,0 4 2 15,-1 4-1-15,-8 4 6 16,0 8-4-16,-14 9 6 31,0-1-6-31,-18 8 1 16,0 5-2-16,-18-5 1 16,4 1-2-16,-9-9-1 15,5 0 1-15,-5-7 1 0,9-1-1 16,-4-4 4-16,13-4-3 15,0-4-3-15,5 0 0 0,0-4-1 16,5 5 0-16,4-5 2 16,9 4 0-16,0 0 0 15,9 0 0-15,9-4 0 16,1 8 0-16,4-8 2 16,4 0-1-16,-4 0-1 15,0 0 1-15,-5 0 1 16,-4 0-1-1,-10 4 6-15,1 5-4 0,-14 3 8 16,5 8-7-16,-24 4 5 16,1 5-5-16,-18-1 0 15,9-4-2-15,-10-3 1 16,5-1-2-16,0-8-34 16,10 0 19-16,-6-7-114 15,15-1 71-15,-1-8-143 16,14 4 113-16</inkml:trace>
          <inkml:trace contextRef="#ctx0" brushRef="#br0" timeOffset="207372.4813">9939 3427 220 0,'-13'-12'85'0,"13"12"-46"0,-55-8-17 31,37 4 48-31,13 4-39 0,-13-8 20 16,4 8-30-16,-8 0 15 16,3 4-21-16,-3 0 10 15,3 8-15-15,-8 0 4 16,9 8-9-16,0 5 0 15,4 3-3-15,5 0-4 16,9 5 1-16,4-5 1 16,5-4 0-16,5-3 4 15,4-5-2-15,14-12 4 16,-4 0-4-16,3-20 1 16,1 4-1-16,-4-17-2 0,-1 1 1 15,-4-4-1-15,-5 3 0 0,-4-3 0 31,-1 12 0-31,-4-1-3 16,0 9 2-16,-4 4-1 16,0 8 0-16,-1 8 2 15,1 8 0-15,-1 13-3 16,5 3 2-16,0 5-1 16,5-1 0-16,-5 0 4 15,5-3-1-15,-1-1-9 0,1 1 4 0,0-13-47 16,-1 0 28-16,-3-16-71 15,3-4 52-15,-4-16-66 16,5 4 62-16,-5-33-68 16,0 5 65-16</inkml:trace>
          <inkml:trace contextRef="#ctx0" brushRef="#br0" timeOffset="207989.076">10003 3354 248 0,'-9'-4'93'0,"9"4"-50"0,-5 4-11 16,1-4 59-1,8 0-50-15,1 0 20 16,4 0-37-16,5-4 0 16,4 4-14-16,5-4-4 15,-1 4-4-15,6-4 1 16,4 0-2-16,-1-4 2 0,6 8-2 0,-1-8-1 16,1 8 1-16,-10-4-6 15,0 8 3-15,-4-4-47 16,-5 0 26-16,-4-4-93 15,4 4 64-15,-9-4-115 16,5 4 95-16</inkml:trace>
          <inkml:trace contextRef="#ctx0" brushRef="#br0" timeOffset="207669.8182">10381 2691 212 0,'13'-41'79'0,"-13"41"-42"0,5-8 1 16,-5 4 58-1,0 8-52-15,-5-4 23 0,5 8-40 0,-9 8 15 16,5 5-24-16,-10 19 17 31,5 5-20-31,-9 19 10 16,9 5-15-16,-9 12-1 16,4-8-5-16,-4 16-1 15,9-8-1-15,-1 8-2 16,10-12 1-16,-4 0 1 15,8-13-1-15,-4-3-3 16,0-8 1-16,0-13-26 0,0-7 15 0,0-9-63 16,10 0 41-16,-10-16-101 15,4-4 76-15,-8-16-111 16,-1 0 96-16</inkml:trace>
          <inkml:trace contextRef="#ctx0" brushRef="#br0" timeOffset="208635.2651">10486 3314 344 0,'-5'-8'129'0,"5"8"-70"0,-9 4-38 31,4-4 46-31,10 0-38 0,-5 0-1 16,0 0-18-16,0 0-4 16,4 4-4-16,1-4 3 15,9 4-3-15,4-4-16 16,5 4 7-16,-1-8-67 15,6 0 40-15,-1-4-113 16,5 4 83-16,0-8-92 16,4 4 90-16</inkml:trace>
          <inkml:trace contextRef="#ctx0" brushRef="#br0" timeOffset="208388.5893">10636 2666 232 0,'-5'-16'88'0,"5"16"-48"0,0 0-3 16,0 0 56-1,0 0-51-15,0 4 15 31,0 4-35-31,-4 4 12 0,4 5-20 0,-5 15 3 16,5 4-9-16,-4 13-1 16,4 0-4-16,-5 11 5 15,0 1-5-15,-4 8 6 16,9 0-6-16,-9 7 3 16,9-3-3-16,-9 4 0 15,9-4-1-15,-4-8 1 16,8-13-2-16,-4-3-3 15,0-4 1-15,0-13-43 16,0-8 24-16,0-8-107 16,0 1 71-16,0-13-133 15,0-4 106-15</inkml:trace>
        </inkml:traceGroup>
        <inkml:traceGroup>
          <inkml:annotationXML>
            <emma:emma xmlns:emma="http://www.w3.org/2003/04/emma" version="1.0">
              <emma:interpretation id="{C4639FF6-B187-43B6-AD71-71CDF2FE719C}" emma:medium="tactile" emma:mode="ink">
                <msink:context xmlns:msink="http://schemas.microsoft.com/ink/2010/main" type="inkWord" rotatedBoundingBox="18787,7052 20570,7208 20478,8271 18695,8115"/>
              </emma:interpretation>
              <emma:one-of disjunction-type="recognition" id="oneOf8">
                <emma:interpretation id="interp40" emma:lang="ko-KR" emma:confidence="0">
                  <emma:literal>“</emma:literal>
                </emma:interpretation>
                <emma:interpretation id="interp41" emma:lang="ko-KR" emma:confidence="0">
                  <emma:literal>바</emma:literal>
                </emma:interpretation>
                <emma:interpretation id="interp42" emma:lang="ko-KR" emma:confidence="0">
                  <emma:literal>ⅱ</emma:literal>
                </emma:interpretation>
                <emma:interpretation id="interp43" emma:lang="ko-KR" emma:confidence="0">
                  <emma:literal>G</emma:literal>
                </emma:interpretation>
                <emma:interpretation id="interp4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10204.9352">11961 2925 288 0,'-5'-12'110'0,"5"12"-60"0,-27-28-21 0,18 20 58 15,9 8-49-15,-9 0 11 0,9 4-31 16,-5 4-1-16,10 0-11 0,4-4-3 16,4 0-2-16,15-8-1 15,4 4 0-15,18-8 2 16,4 4-1-16,24-8-1 15,-5 0 1-15,8-4 1 16,-3 7-1-16,-5-3-1 16,-5 8 1-16,-13-4-4 15,-5 4 2-15,-14 0-32 16,-9 4 18-16,-13 4-80 16,-5 4 53-16,-13 4-116 15,-1 9 89-15,-13-1-73 16,4 0 82-1</inkml:trace>
          <inkml:trace contextRef="#ctx0" brushRef="#br0" timeOffset="210589.2982">12243 2978 36 0,'-14'-16'13'0,"14"16"-6"0,-9-8 9 0,5 4 44 16,8 4-32-16,-4-12 62 15,5 3-52-15,-1 1 58 32,5 8-56-32,-9-4 40 15,5 0-46-15,0 4 24 16,-1 4-34-16,-4 12 16 15,5 5-23-15,-10 11 11 16,5 9-17-16,-4 11 4 16,-1 5-10-16,-4 16 2 15,9 0-4-15,-5 7 0 0,5-3-1 0,-4-4-6 16,8-12 2-16,-4 0-34 16,0-9 19-16,0-11-82 15,0-9 54-15,5-20-105 16,4-4 85-16,14-12-81 15,4 4 83-15</inkml:trace>
          <inkml:trace contextRef="#ctx0" brushRef="#br0" timeOffset="208950.9282">11155 2691 348 0,'-9'-4'132'0,"9"4"-72"0,-14 12-46 16,5 0 44-1,4 0-34-15,-8 8 12 0,-1 9-21 0,-9 11 5 16,10 5-12-16,-10 11 2 15,5 5-6-15,-5 8 0 16,5-4-2-16,-5 7-2 16,9-7 1-16,-8 12 1 15,12-8-1-15,-3 4 2 16,8-13-2-16,-4-11-31 16,9-9 16-16,-4-7-89 15,8-9 57-15,1-8-154 16,4-4 113-16</inkml:trace>
          <inkml:trace contextRef="#ctx0" brushRef="#br0" timeOffset="209435.8479">11141 3553 376 0,'-13'-29'140'0,"13"29"-76"0,-10 0-48 0,6 0 46 16,4 0-37-16,-5 4 1 0,5 4-16 0,0 1-2 16,9 3-5-16,10-4-2 15,3 0 0-15,10-12 1 16,5 4-1-16,4-16 2 16,4 4-2-16,1-9 2 15,-1 5-2-15,-4-4 4 31,-4 4-3-31,-15-9-10 16,1 9 5-16,-18-8-13 16,-5 12 9-16,-14-4 2 15,0 8 2-15,-13 3 3 16,4 10 0-16,-9 3-3 16,10 4 2-16,-15 8 1 15,10 4 0-15,-5 5 6 0,9 3-3 0,1 4 3 16,12 5-3-16,6-5 5 15,8 1-5-15,6-1 1 16,8-3-2-16,9-5-4 0,9-8 6 16,5-16 2-16,5-4-17 15,9-4-4-15,-1-4 7 16,-4 0-45-16,-4 0-16 0,-5-4-77 31,0 4-68-31,-9-5 78 16</inkml:trace>
        </inkml:traceGroup>
        <inkml:traceGroup>
          <inkml:annotationXML>
            <emma:emma xmlns:emma="http://www.w3.org/2003/04/emma" version="1.0">
              <emma:interpretation id="{BDFAFF89-E428-40A6-A66C-902BBB0ED24E}" emma:medium="tactile" emma:mode="ink">
                <msink:context xmlns:msink="http://schemas.microsoft.com/ink/2010/main" type="inkWord" rotatedBoundingBox="20411,7792 21711,7905 21631,8827 20331,8714"/>
              </emma:interpretation>
              <emma:one-of disjunction-type="recognition" id="oneOf9">
                <emma:interpretation id="interp45" emma:lang="ko-KR" emma:confidence="0">
                  <emma:literal>엑</emma:literal>
                </emma:interpretation>
                <emma:interpretation id="interp46" emma:lang="ko-KR" emma:confidence="0">
                  <emma:literal>똬</emma:literal>
                </emma:interpretation>
                <emma:interpretation id="interp47" emma:lang="ko-KR" emma:confidence="0">
                  <emma:literal>뻠</emma:literal>
                </emma:interpretation>
                <emma:interpretation id="interp48" emma:lang="ko-KR" emma:confidence="0">
                  <emma:literal>색</emma:literal>
                </emma:interpretation>
                <emma:interpretation id="interp49" emma:lang="ko-KR" emma:confidence="0">
                  <emma:literal>엥</emma:literal>
                </emma:interpretation>
              </emma:one-of>
            </emma:emma>
          </inkml:annotationXML>
          <inkml:trace contextRef="#ctx0" brushRef="#br0" timeOffset="211690.3264">12839 3617 108 0,'-9'-8'44'0,"9"8"-24"0,-13-36 5 16,8 20 46 0,5 4-38-16,-5-9 31 15,1 5-38-15,-5-4 33 16,4 4-34-16,-4-5 34 16,5 9-34-16,-10 0 18 15,0 4-25-15,-8-4 11 0,8 12-18 0,-13 8 10 16,8 0-12-16,-8 12 4 15,9 9-8-15,-5 3 0 16,5 5-3-16,4-1-2 16,10-4 1-16,4 1 1 15,9-5-1-15,4-4-1 32,10-3 1-32,4-13 3 0,1-4-2 15,4-16 1-15,0 3-1 0,-5-23-2 16,0 4 1-16,-4-9-1 15,0 5 0-15,-5 0-3 16,-4 11 2-16,-5-3-1 16,0 12 0-16,-5 0 0 15,5 8 0-15,-4 8 0 16,0 4 0-16,-1 8 2 16,1 4 0-16,-1 5-3 15,5-1 2-15,0 0-28 16,10 0 16-16,8-3-39 15,5-5 30-15,9-8-15 16,0 0 22-16,9-12 0 0,0 0 9 0,0-12 3 16,0 0 3-16,-4-13 8 15,-10 5-4-15,-13-4 27 16,0 3-17-16,-14 1 25 16,0 12-23-16,-14 0 10 15,5 8-15-15,-18 0 5 31,4 8-9-31,-13 12 2 0,4 4-5 16,-4 13-2-16,13 3-1 0,1 0-4 16,8-3 2-1,5-1-1-15,9 1 0 0,9-5 4 16,14-4-1-16,-4-12 2 16,3 0-2-16,1-16-1 15,0 0 1-15,-4-12 3 16,-1 4-2-16,-4-12 1 15,-1 3-1-15,-8-15-4 16,4 8 1-16,-4-9-1 16,0 13 0-16,-5 4 2 15,0 12 0-15,0 4 4 16,5 12-2-16,-5 4 8 16,0 8-6-16,-5 12 5 15,1 17-3-15,-10 8 2 16,1 3-1-16,-1 9 1 0,1 0-4 15,-5 20 2-15,-5-8 0 0,-4-16 2 32,4-1-4-32,-13-11-1 15,8-8-1-15,-12-13-4 0,8-8 1 0,-14-12 1 16,6-4 0-16,-10-12-3 16,13 4 2-16,-4-12-4 15,14 0 3-15,-5-8-1 16,19 0 1-16,8-13 0 15,15 9 0-15,3-8 2 16,10 7 0-16,5-3 0 16,4 8 0-16,13-9 0 15,1 5 0-15,4-4-20 16,-4 12 11-16,-10-5-80 16,-4 9 49-16,-9 0-176 15,-5 4 120-15</inkml:trace>
        </inkml:traceGroup>
        <inkml:traceGroup>
          <inkml:annotationXML>
            <emma:emma xmlns:emma="http://www.w3.org/2003/04/emma" version="1.0">
              <emma:interpretation id="{02BAB92B-C235-4D17-BA86-8CC0A7DACA09}" emma:medium="tactile" emma:mode="ink">
                <msink:context xmlns:msink="http://schemas.microsoft.com/ink/2010/main" type="inkWord" rotatedBoundingBox="29732,8579 29954,8599 29951,8622 29730,8603"/>
              </emma:interpretation>
              <emma:one-of disjunction-type="recognition" id="oneOf10">
                <emma:interpretation id="interp50" emma:lang="ko-KR" emma:confidence="0">
                  <emma:literal>.</emma:literal>
                </emma:interpretation>
                <emma:interpretation id="interp51" emma:lang="ko-KR" emma:confidence="0">
                  <emma:literal>'</emma:literal>
                </emma:interpretation>
                <emma:interpretation id="interp52" emma:lang="ko-KR" emma:confidence="0">
                  <emma:literal>‘</emma:literal>
                </emma:interpretation>
                <emma:interpretation id="interp53" emma:lang="ko-KR" emma:confidence="0">
                  <emma:literal>′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1" brushRef="#br0">22123 4201 0,'-137'12'0,"87"-20"15,14 4 1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8:25.44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EDAFB2-5EFF-47EF-AD51-D75279249693}" emma:medium="tactile" emma:mode="ink">
          <msink:context xmlns:msink="http://schemas.microsoft.com/ink/2010/main" type="inkDrawing" rotatedBoundingBox="7316,17391 7380,17550 7355,17560 7291,17401" semanticType="callout" shapeName="Other">
            <msink:sourceLink direction="with" ref="{368521AE-A7A5-479A-8AD8-A5AF1FE1CEF9}"/>
          </msink:context>
        </emma:interpretation>
      </emma:emma>
    </inkml:annotationXML>
    <inkml:trace contextRef="#ctx0" brushRef="#br0">4 0 819 0,'-4'40'-31'0,"17"-3"-8"15,-3-9-32-15,-1-4-15 0,0-8-58 16,4-8-65 0,6-4 69-16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2:56.0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E42B4D-0372-4299-BC09-1EAC105CAF13}" emma:medium="tactile" emma:mode="ink">
          <msink:context xmlns:msink="http://schemas.microsoft.com/ink/2010/main" type="inkDrawing" rotatedBoundingBox="11011,13230 17558,5699 24854,12042 18307,19573" hotPoints="14806,8898 21768,8870 21795,15831 14834,15859" semanticType="enclosure" shapeName="Square">
            <msink:sourceLink direction="with" ref="{9E2E74B4-B7D1-424B-9878-3F078A33D76E}"/>
          </msink:context>
        </emma:interpretation>
      </emma:emma>
    </inkml:annotationXML>
    <inkml:trace contextRef="#ctx0" brushRef="#br0">96 0 28 0,'-9'0'11'0,"9"25"-6"0,4-33 11 0,-4 8 11 16,0 0 5-16,-4 0 4 16,-1 8 2-16,5 0 1 15,-4 0-2-15,-1-4 0 0,0 8-14 16,5-4-4-16,0 0-11 15,-4 4-1-15,4-3 3 0,0 3 3 16,0-4 2-16,0 4 3 16,0 0 1-16,0 0-2 15,4 4 0-15,1 1-5 16,4 7 0 0,-4 0-5-16,-1 9 1 15,1 7-3-15,-1 5 0 16,10-1-3-16,-5 1 1 15,0 3 4-15,0 1 4 0,-4-1-2 16,-1 1 2-16,10-1-4 16,-5 1-2-16,0 4 0 15,0-1-1-15,0 5 0 16,-4 8 0-16,0-1 0 0,-5 9 0 16,0 4-2-16,-10-4-2 15,6 8 1-15,-5 0 1 16,4 12-1-16,1 0-1 15,-1-4 1-15,1-4-1 16,-1-8 11 0,5-8 5-16,9-5-8 15,-9-3-2-15,9 0-4 16,-4-5 1-16,-1 9 0 16,-8 0 1-16,8 0-5 15,-8-5 1-15,8 1-2 16,-13-4 0-16,5 8 4 15,-5-9 3-15,4 1-4 0,1-1-1 16,-6 1 0-16,6-4 2 16,-1 3-1-16,1 5-1 15,-1 0 1-15,1-5-1 0,-1 1 0 16,5-4 2-16,-4-1 1 16,4 1 1-16,0 0-2 15,0-5-2-15,0 1 1 16,0-1 1-16,0 1-1 15,0-1 2-15,0 5-2 0,0-4 2 16,0-1 0-16,4 1 3 16,-4 3-5-16,0-7-1 15,0 3-2-15,0 5 0 32,0-4 4-32,-4-5 1 0,4 5 1 15,0-5 0-15,-5 1-2 16,5-5 1-16,0 17-2 15,0-9-1-15,0-3 1 16,-5-5 1-16,1 5-1 16,4-1 2-16,-5-3-4 15,1 3-2-15,-1 5 4 0,1 4 3 16,-1-5 1-16,1-3 0 16,4 3-6-16,-5 1 1 15,5-1 0-15,0 13 2 16,0 4-3-16,0-5 0 0,0 1-1 15,0 0 0-15,5-4 4 32,-5-1 1-32,0-3-1 0,0-5-2 15,0 1 1-15,4 0-1 16,-4-1 0-16,-4 21 0 16,4-12 0-16,0-9 2 15,-5-3-1-15,0-5-1 16,1 1 1-16,-1-9 1 15,-4 4-1-15,5 9-1 0,-1 3 3 16,1-3 0-16,-1-1-1 16,0 1-2-16,1-1 1 15,-1 1-1-15,1 4-3 16,-1 7 0-16,1 1 2 16,-1-5 0-16,5-3-2 15,0 4 0-15,0-9 4 0,0 13 3 16,0-9-6-16,5-3-3 15,-5-1 7-15,0-3 5 16,4-1-5-16,-4 1-1 16,5-1 1-16,-1 17 1 15,1-4-1-15,-1-5-2 0,1-3 1 32,0-5-1-32,-5-3 2 15,4-1 1-15,1-4-6 0,-5-7-2 16,0-5-9-16,4-8-4 15,1-4-28-15,-5 0-12 16,0-8-34-16,4-12-12 16,5-20-40-1</inkml:trace>
    <inkml:trace contextRef="#ctx0" brushRef="#br0" timeOffset="3200.2543">319-60 144 0,'-18'-16'55'0,"13"20"-30"0,1-8-25 0,4 4 13 16,0 0-9 0,0 4 0-16,0-4 7 15,0 8 2-15,0 0-6 16,0-8 13-16,4 4 9 0,1 0 0 16,-5-4 1-16,9 4-6 15,0 0-3-15,5 0-3 16,4 0-1-16,9-4-1 15,0 4 0-15,5 0-2 0,23-4-1 16,-5 0-3-16,5-4-1 16,4 4 1-16,9-4 4 15,5 0-6-15,4 0 0 16,5 0-4-16,5 4-1 16,4 0-1-16,-5 0 1 0,10-4-2 15,4 4-1-15,5 0 1 16,0 0 1-16,4 0-1 15,-4-4-1-15,-1 0 3 0,1 0 0 16,0 0-1-16,-1 0-2 16,1 4 5-16,0 0 4 15,-5 0-5-15,5-4 0 32,-1 4-2-32,6-4-2 0,-6 4 1 15,1-4 1-15,-5 4-1 16,-4-5 2-16,-5 5-4 15,0 0 0-15,-5 0 1 16,-4 5 0-16,0-5-3 16,-4 4 2-16,-1 0 3 15,-4 4 3-15,-5-4-7 0,10 0 0 16,-1 0 2-16,-4-4 2 16,0 4 0-16,0 0-2 15,-5 0 1-15,0 0 1 16,1 4-1-16,-6-8-1 0,-4 8 1 15,-4-4-1-15,0 0 0 32,8-4 0-32,-3 0 0 15,-1 12 2-15,5-12-3 0,-5 9-2 16,0 3 4-16,5-4 1 16,-1 0-3-16,-8-4 1 15,-5 0 0-15,-4 0 2 16,-1 0-1-16,-4-4-1 15,-4 8 1-15,-6-8-1 0,-3 0 0 16,8 0 2-16,1 0 5 16,-6 0 4-16,1 0-9 15,0-4 0-15,0 8-2 16,5-8 0-16,-1 4 0 16,0-4 0-16,5 4 0 15,-4-8 0-15,-1 8 0 0,1 0 0 16,-6 4 0-16,6-4 0 15,-5 4 0-15,0-4 0 16,0 0 0-16,-5 0 2 16,0 0-3-16,0 4 0 15,1 4 3-15,4 0 1 16,-5 0-4 0,5-4-1-16,-5 1 1 15,0-1 0-15,-4 0 1 16,-5-4 0-16,1 4 0 0,-6-4 2 15,-4 0-1-15,1 0-1 16,-1 4 1-16,-9-4 1 16,0 0-3-16,0 0-2 15,0 0 2-15,0 0 2 0,0 0-2 16,0 0 0-16,0 0 1 16,0 8 2-16,0 0-3 15,0 0-2-15,0 0 2 16,0 0 2-16,-5 4-2 15,1 0 0-15,-1 5 1 16,5-1 0 0,-5 4 0-16,1 0 0 15,-1-4 0-15,5 1 2 16,-4-1-3-16,4 0 0 16,0 12 3-1,0 5-1 1,0-1-3-16,4 5 1 0,1-1 1 15,4 0 0-15,0 9 0 16,0-1 2-16,0-3-3 16,0-1 0-16,1 1 3 0,-6 3 3 15,1 1 0-15,-1-1 2 16,1-3-2-16,-1 20 2 16,1-5-2-16,-5 5 0 15,4-8 1-15,1 3 1 0,-1 5-6 16,1-4 0-16,0-1 1 15,-1 1 1-15,5 4-1 16,0 3 1-16,0 9-2 16,1-4-1-16,-6 4 1 15,5-12 1-15,-4 11 1 32,-1-3 3-32,1 0 1 0,-1 0 1 15,1 0-4-15,0 16-1 16,-1-5-1-16,1-3 1 15,-5 8 0-15,9-8 1 16,0 0-2-16,0 0-2 16,0 0 1-16,-4 12-1 15,-1-8 2-15,10 4 1 0,-5-4-4 16,0 8-1-16,0-8 3 16,0 4 1-16,0-4 4 15,-4 8 1-15,-1-4-3 0,-4-4-1 16,0 4-1-16,0 0 1 15,0-8 0-15,-9-1 1 16,0 1-2 0,0 4 1-16,5 0 0 15,-1-4 3-15,0-8-3 16,1 0-2-16,-5 16 0 16,0-12 1-16,0-5-1 15,4 1 2-15,-4 12 0 16,0 0 1-16,4 4 0 15,1-12 2-15,-1-4-3 0,1-5-2 16,-1 1 0-16,1 0-1 16,-1-8 2-16,5-1 1 15,0-3-1-15,0 3-2 16,0-3 1-16,0 20 1 16,0-8-3-16,0-5 0 15,5-3 1-15,-5 0 2 0,0-1-1 16,0 9-1-16,4-4 1 15,-4-5-1-15,9 5 0 16,-9-8 0-16,-4 7 0 16,4 5 2-16,9-4-1 0,-14-8 2 15,1-1-4-15,4-3 0 32,-5 3 1-32,5 1 2 0,-4-9-1 15,4-3-1-15,-5-5 1 16,5-3 1-16,-5-1-1 15,1-4-1-15,-1-3 1 16,1-1-1-16,-5-4 0 16,0-4 0-16,-5 1 2 15,0-1 1-15,-4-4-4 0,-5 0 1 16,1-4 2-16,-6 0 1 16,1 0-1-16,-19 0-2 15,5 9 1-15,5-5 1 16,-10 0-3-16,5-4 0 15,0 0-1-15,-9-4 0 16,-4 0 2 0,4 0 2-16,-5 0-3 15,0 0 0-15,-4 13 1 16,-14-5 2-16,5-8-1 16,-5 4 2-16,-4 4-4 15,-14-4-2-15,0-4 2 0,-5-4 0 16,-4 0 1-16,0 4 2 15,-5-4-3-15,0 0-2 0,1 4 2 16,-1-4 0-16,0 0 1 16,-9-4 0-16,5 0 0 15,4 0 0-15,-8-12 2 16,-1 8 1-16,-9 0-4 16,-5 16-1-16,5 0 3 15,-9 4 1-15,5-4 0 0,4 0-2 16,-14-4 3-16,10 4 0 15,-1 0-4-15,1 1-1 16,-1-1 1-16,1-8 2 16,4 0 0-16,0 0-1 15,5 0 1-15,-1 4-1 16,1-4-3 0,0 0 0-16,-1 0 4 15,10 4 1-15,-5 4 0 16,5-4-2-16,4 0 1 15,5 4-1-15,4-4 0 16,-4 4 2-16,5-4-3 16,8 4 0-16,-4-4 1 0,9 0 0 15,5-4 0-15,-1 0 0 16,10 0 2-16,-9 8 1 0,8-8-1 16,6 5 1-16,3-1-2 15,10 4 2-15,0 0-4 16,9-4 0-16,5 0 5 15,-5 0 2-15,9-4-2 16,0 0-3 0,5 4 0-16,4-4-1 15,9 4 0-15,1-8 0 16,4 4-9-16,18-4-26 16,0 0-1-1,5 0-37-15,4-12-16 16,9-9-120-1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04.80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E2E74B4-B7D1-424B-9878-3F078A33D76E}" emma:medium="tactile" emma:mode="ink">
          <msink:context xmlns:msink="http://schemas.microsoft.com/ink/2010/main" type="writingRegion" rotatedBoundingBox="15363,9042 20524,9608 20006,14328 14845,13762">
            <msink:destinationLink direction="with" ref="{9CE42B4D-0372-4299-BC09-1EAC105CAF13}"/>
          </msink:context>
        </emma:interpretation>
      </emma:emma>
    </inkml:annotationXML>
    <inkml:traceGroup>
      <inkml:annotationXML>
        <emma:emma xmlns:emma="http://www.w3.org/2003/04/emma" version="1.0">
          <emma:interpretation id="{D1019D73-EBC7-458E-92ED-34E3D77A5C70}" emma:medium="tactile" emma:mode="ink">
            <msink:context xmlns:msink="http://schemas.microsoft.com/ink/2010/main" type="paragraph" rotatedBoundingBox="15328,9151 20221,9437 20167,10346 15275,10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A6A099-1871-4653-8686-217C6A7E6779}" emma:medium="tactile" emma:mode="ink">
              <msink:context xmlns:msink="http://schemas.microsoft.com/ink/2010/main" type="line" rotatedBoundingBox="15328,9151 20221,9437 20167,10346 15275,10060">
                <msink:destinationLink direction="with" ref="{7C0F76C0-480D-45E5-AB79-DD01A0AEAD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922F063-5C48-4978-A3DA-FF2FE8E75145}" emma:medium="tactile" emma:mode="ink">
                <msink:context xmlns:msink="http://schemas.microsoft.com/ink/2010/main" type="inkWord" rotatedBoundingBox="15328,9162 16429,9226 16381,10060 15279,9996"/>
              </emma:interpretation>
              <emma:one-of disjunction-type="recognition" id="oneOf0">
                <emma:interpretation id="interp0" emma:lang="ko-KR" emma:confidence="0">
                  <emma:literal>얘</emma:literal>
                </emma:interpretation>
                <emma:interpretation id="interp1" emma:lang="ko-KR" emma:confidence="0">
                  <emma:literal>몌</emma:literal>
                </emma:interpretation>
                <emma:interpretation id="interp2" emma:lang="ko-KR" emma:confidence="0">
                  <emma:literal>꼐</emma:literal>
                </emma:interpretation>
                <emma:interpretation id="interp3" emma:lang="ko-KR" emma:confidence="0">
                  <emma:literal>웨</emma:literal>
                </emma:interpretation>
                <emma:interpretation id="interp4" emma:lang="ko-KR" emma:confidence="0">
                  <emma:literal>폐</emma:literal>
                </emma:interpretation>
              </emma:one-of>
            </emma:emma>
          </inkml:annotationXML>
          <inkml:trace contextRef="#ctx0" brushRef="#br0">204 235 108 0,'0'-17'41'0,"-4"13"-22"0,-1-4 0 0,5 8 18 0,-4 0-5 15,-1 0-1-15,1 0 0 16,-5 0 0-16,-5 4-16 15,0-4 2-15,-4 8 1 0,-5 5-2 16,5 7 3-16,-5-4-4 16,5 4 1-16,0 13-11 0,4 3-3 15,5-4-2-15,5 1 0 0,4-5 0 16,4 0 2-16,10 1 3 16,-5-5 2-1,5-8-1-15,-5-4 1 0,4-4-2 16,1-4 2-16,0-8-2 15,-1-4 2-15,1-4-2 32,0-12 0-32,-1-8-6 0,-4-5 1 15,0 1 2-15,-9-5 1 16,0 1-4-16,0 3 1 16,-4-11-2-16,-1 7 0 15,1 5 2-15,-1 3 0 16,1 5 0-16,4 4 0 15,-5 8 0-15,5 0 0 0,0 3-3 16,0 1 0-16,5 4 2 16,-1 0 0-16,1 4 1 0,4 0 0 15,0 0 0-15,0 4 2 16,0-4-1-16,-4 4-1 16,4 0 3-16,0 0 2 31,-4 4 0-31,4 0 2 0,0 4-2 15,0 4 0-15,5 4 3 16,-1 9 3-16,-4 3-4 16,5 8 1-16,0 1-3 15,-1 3 2-15,-4 13-2 16,0-5 0-16,-4 1-1 16,0 8 2-16,-1-1-3 0,-4-3-2 15,0-4 0-15,0-1-1 16,0 5 0-16,5-9 0 15,-1 1 2-15,-4-17 3 16,5-4-2 0,-5-7-11-16,0-5-2 15,-5-37-48 17,1-3 23-32,-1-4 13 15,10-5 14-15,-1 5 7 0,1 4 3 16,-1-1 3-16,5 5 2 15,1 4 1-15,-1-1 2 16,4 5-5-16,1 4-1 16,4 0-2-16,5 4-2 0,0 0-2 15,-1 4 1-15,-3 4-37 16,-1 0-16-16,0 0-9 16,0 0 1-16,5-4 21 15,-5-8 11-15,10-1 19 16,-6-7 7-16,1 0 18 15,-5-4 8-15,-4 3 12 0,0 1 3 16,-5 4 0-16,-5 4 2 16,-4 4-6-16,-9 8 0 15,0 8-13-15,-5 8-2 16,-4 8-4-16,-4 5-1 16,-6-1-5-16,1 0 0 15,0 1-7 1,-1-1-1-16,5-8 4 15,5 0 2-15,5-7-9 16,3-5-3-16,10-4-10 16,5-8-3-16,9-4 8 15,4 0 3-15,5-1 6 0,4 1 1 16,-4 0-2-16,9 0 2 16,-5 4-1-16,0 4-2 0,1 4 0 15,-1 4 3-15,-4 4 0 16,-1 1 3-16,1-1-1 15,-5 0-1-15,-4 0 3 16,0-4 0-16,-5-4-1 16,0-8 1-16,-5-4-9 15,1-4-3-15,-5-8-11 0,5-17-5 32,-5-7 3-32,0-1 2 0,0-7 12 0,0-1 4 15,0-4 17-15,0 9 8 16,4 11 1-16,-4 9-1 15,0 4-3-15,0 7-1 32,5 17-5-32,-1 13 0 0,1 11-1 15,-1 12 1-15,1 13 2 16,-1 3 4-16,1 5-6 16,0 8-2-16,-1 0-5 15,5-1-2-15,0 5-1 0,0-12 1 16,1-9 0-16,-6-3 1 15,1-13-33-15,-1-3-15 16,14-13-71-16,1-12 7 16,3-28-40-1,1-9 42-15</inkml:trace>
        </inkml:traceGroup>
        <inkml:traceGroup>
          <inkml:annotationXML>
            <emma:emma xmlns:emma="http://www.w3.org/2003/04/emma" version="1.0">
              <emma:interpretation id="{601A24BA-B4FE-49E6-B7B8-F282F0450BA7}" emma:medium="tactile" emma:mode="ink">
                <msink:context xmlns:msink="http://schemas.microsoft.com/ink/2010/main" type="inkWord" rotatedBoundingBox="16508,9220 17312,9267 17264,10083 16460,10036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야</emma:literal>
                </emma:interpretation>
                <emma:interpretation id="interp7" emma:lang="ko-KR" emma:confidence="0">
                  <emma:literal>다</emma:literal>
                </emma:interpretation>
                <emma:interpretation id="interp8" emma:lang="ko-KR" emma:confidence="0">
                  <emma:literal>와</emma:literal>
                </emma:interpretation>
                <emma:interpretation id="interp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770.5718">1283 388 244 0,'5'-44'90'0,"-5"44"-48"0,0-4-27 0,0 4 26 16,-5 0-9-16,1 4-1 16,-10 4 2-16,1 8 4 15,-6 8-20-15,1-3 4 0,0 3 0 16,4 0-9-16,10 9-4 16,4-1-3-16,9 0-1 0,9-3-2 15,5-5-2-15,4-4 3 16,10-4 0-16,-1-8-1 15,5-8 1-15,-5-8-2 16,-4-4 2-16,-4-4 0 0,-10-4 1 16,-5 0-2-16,-8-9 1 31,-10-3-2-31,-4-1-1 0,-9 5 1 16,-5 0-1-16,1 4 0 15,-1 3 2-15,5 1-6 16,-1 4 1-16,6 4-28 15,4 0-11-15,4-1-21 16,5 1-8-16,9 0 11 16,9-4 9-16,5-4 18 0,0 0 10 15,0-13 14-15,-1 5 5 16,1 4 15-16,0 3 7 16,-5 1 17-16,-4 4 8 15,0 4-11-15,-1 4-5 16,1 8-9-16,0 8-3 15,-1 12-3-15,5 12 2 0,-4 9 6 16,0 11 4-16,-5 5-3 16,4 8-1-16,1 4-5 15,0-1-1-15,-5 1-8 0,0 4-4 16,-4-16 1-16,-5-1 2 16,4-3-2-16,-8-13 0 31,-1-7 1-31,-9-13-18 15,1-8-10-15,-1-12-14 16,0-4-7-16,1-16 14 16,4-8 7-16,4 3 13 15,0 1 4-15,5 0 5 16,5 4 1-16,9-5 9 16,-1 5 7-16,6 4 4 0,-1 4 3 15,0 0-6-15,5-1-1 16,0 1-5-16,-1 0 1 15,1 4-4-15,4 0-2 16,1 0-5-16,-1 4 0 16,-4 0-2-16,0 0-2 15,-5 0-46 1,-5 4-19-16,1 0-159 31,-14 4 95-31</inkml:trace>
        </inkml:traceGroup>
        <inkml:traceGroup>
          <inkml:annotationXML>
            <emma:emma xmlns:emma="http://www.w3.org/2003/04/emma" version="1.0">
              <emma:interpretation id="{15C1A24C-4635-40C9-BD1C-47DFFE026090}" emma:medium="tactile" emma:mode="ink">
                <msink:context xmlns:msink="http://schemas.microsoft.com/ink/2010/main" type="inkWord" rotatedBoundingBox="17889,9339 19429,9429 19379,10300 17838,10210"/>
              </emma:interpretation>
              <emma:one-of disjunction-type="recognition" id="oneOf2">
                <emma:interpretation id="interp10" emma:lang="ko-KR" emma:confidence="0">
                  <emma:literal>뻬</emma:literal>
                </emma:interpretation>
                <emma:interpretation id="interp11" emma:lang="ko-KR" emma:confidence="0">
                  <emma:literal>뼈</emma:literal>
                </emma:interpretation>
                <emma:interpretation id="interp12" emma:lang="ko-KR" emma:confidence="0">
                  <emma:literal>빼</emma:literal>
                </emma:interpretation>
                <emma:interpretation id="interp13" emma:lang="ko-KR" emma:confidence="0">
                  <emma:literal>때</emma:literal>
                </emma:interpretation>
                <emma:interpretation id="interp14" emma:lang="ko-KR" emma:confidence="0">
                  <emma:literal>챼</emma:literal>
                </emma:interpretation>
              </emma:one-of>
            </emma:emma>
          </inkml:annotationXML>
          <inkml:trace contextRef="#ctx0" brushRef="#br0" timeOffset="17870.9661">2809 202 104 0,'-28'-16'41'0,"28"12"-22"0,-4 0-7 0,4 4 31 16,-5 0-4-16,-4 0 2 16,0 4 2-16,4 0-24 0,1-4 5 0,-5 12 14 15,0-4-8 1,0 8-8-16,0-3-6 16,-1 3-4-16,6 0 0 15,4 0-4-15,0 0-3 31,4-4 0-31,6 1 1 0,8-5-1 16,4 0 0-16,1-8-1 16,0 0 2-16,0-8-3 15,-5 0 0-15,0-5-1 16,-4 1 1-16,-5 0-2 16,-4 4-1-16,-1 0 1 15,-4 4-1-15,0 0-5 0,0 4-1 16,0 0 3-16,-4 4 3 15,4 4-1-15,4 4-2 16,-4 0 2-16,5 0 2 16,-1 5-2-16,-4-5 0 15,0 12 1-15,0-4 0 32,-9 5 4-32,-18 3 0 15,-1-8-4-15,-3 0 0 16,-6-3 0-16,1-1 0 15,-1-4 0-15,5 0 2 16,1-4-1-16,8 0-1 16,5-4 1-16,4 0-1 15,5 0 2-15,9-4 3 0,4 0-7 16,15 0-3-16,3 0 7 16,6 0 3-16,8-4 2 15,10 0 3-15,-1 0-5 16,-4 4-1-16,0 0-2 15,-9 0 1-15,-5-4-2 16,-4 4-1-16,-5 0 1 0,-9 0 1 16,-4 0-1-16,-10 4-1 15,-8 4-24-15,-6 4-9 16,-12 1 1-16,-6 3 4 0,1 0 16 16,-1 0 7-16,1 0 4 15,4-3 3-15,0-1 8 31,9-4 5-31,5 0 4 0,5 0 3 16,3-4-3-16,10-4-2 16,5 0-5-16,9 0 0 15,4 0-7-15,0 0-1 16,0 0 0-16,-4 0 0 16,4 4-5-16,-4 4 1 15,-1 4 2-15,-3 13 1 0,-1 3 3 16,-5-4 1-16,1 4-1 15,-1-3-1-15,1-5-3 16,9 0 1-16,4 0 0 16,5-7 1-16,-1-1 0 15,6-8 0-15,-6-4-7 16,19-8-2 0,-4 0-20-16,-1-5-9 15,-8-23-11-15,-6 0-5 16,-3-1-3-16,-6-3 0 15,1-5 24-15,-5 5 15 16,-14 3 9-16,10-3 4 0,-10 3 12 16,1 1 7-16,-1 4 11 15,-8 7 6-15,-1 9-5 16,5 4-3-16,0 8-9 0,-5 4-1 16,5 12-4-16,0 0 0 15,4 4-3-15,1 9 1 16,4 3-4-16,4 4-2 15,10-3-2-15,0-1-3 16,4-4 1-16,0-3 1 0,5-9 1 16,4 0 3-16,5-8-3 15,0-8 0-15,0-4-1 16,0-4 1-16,-5-9 0 16,-4 1 1-16,-5-4 0 15,-4 4 0-15,-5-5-5 16,-5-3-1-1,1-4 1-15,-5 3 0 16,-5 5 1-16,1 4 0 16,-1 0 0-16,-4 7 0 15,0 1-3-15,0 8 2 16,0 4-1-16,0 0-2 16,-1 8 5-16,1 0 3 15,0 1-3-15,0 7-3 0,0-4-2 16,0 0 0-16,0 4 3 0,0 0 0 15,4 1 1-15,1-1 2 16,-1 0-1-16,1 4-1 16,-1 0-2-16,0 5 1 15,5-1 1-15,0 0 0 16,5-3-3 0,0-1 2-16,4 4 1 15,0-4 2-15,4 0-1 16,1-3 2-16,4-5-2 15,0-12 2-15,1-4 0 16,-1-4 1-16,0 0-2 16,5-13-2-16,4 1 3 15,-4-4 0-15,4-4-1 0,-9-1-2 16,-4 1-2-16,4 4-1 16,-9-1 2-16,1 1 2 15,-6 4-2-15,5 8 0 16,-4-1 1-16,-1 5 0 0,-4 8 0 15,0 8-5 1,-4 5 1-16,-5 3 4 16,0 8 4-16,-5 0-1 0,5 1 0 15,4-1 1-15,1 0 0 16,4-4-2-16,9 1 3 16,0-9-1-1,5-4-2-15,-1-8 2 31,5-4-3-31,-4-4 2 0,0-8 0 16,4-1 1-16,0-3-2 16,-4-4-2-16,0 4-2 15,-5-1 1-15,0 5 1 16,-5-4 2-16,1 12-6 16,-5 0 1-16,0 8 1 15,0 4 1-15,-5 8-2 0,1 4 2 16,-1 8 1-16,-4 1 2 15,0-1-1-15,0 0-1 16,0 1 1-16,-5-5 1 16,-4 0-10-16,-5-8-2 15,-4-8-4-15,-1-4 1 0,1 0 2 32,4-4 2-32,5-4 3 15,0 0 4-15,13 0-1 0,5 0-1 16,5 0 3-16,4 0 0 15,18 0 1-15,-4-1 0 16,4 1 0-16,5 0 0 16,0 0 0-16,-4 0 0 15,-1 0 2-15,5 0 1 0,-5 0-17 16,-4-4-5-16,-5 0 7 16,-4-1 6-16,4 5 4 15,-9-4 4-15,-4 4-3 16,-1 0 0-16,1 0-1 15,-5 8 0-15,0 0 8 16,0 8 4-16,0 8-3 0,-9 4-2 16,-1 9-2-16,1 3-3 15,0-4 3-15,0 5 0 16,0 3-1-16,4-3 1 16,1-13 0-16,4 0 3 0,0-20 8 15,4-8-6 16,10-4-1-31,4-4-4 16,1-9-3-16,-1 5 1 0,0-4-1 16,0-4 0-16,5-1 0 15,0 1 0-15,-1 4 0 16,1-9 0-16,0-3 2 16,0-1-1-16,-5 5-1 15,0 4 1-15,-4 7-1 0,-1 1 0 16,1 8 0-16,-5 4 2 15,0 12 3 1,0 12 0-16,-4 8 0 16,0 9 1-16,-5 7 3 15,0 9 2-15,0 3 1 16,0 17 0 0,0 0-6-16,0 0-2 15,0-8 0-15,-5-5 2 16,0 1-3-16,1-9 0 15,-1-11-1-15,-4-5 1 16,0-7-15-16,0-5-5 16,0-8-24-16,0-12-11 15,4-16-28-15,5-13-10 0,5-15-49 16</inkml:trace>
        </inkml:traceGroup>
        <inkml:traceGroup>
          <inkml:annotationXML>
            <emma:emma xmlns:emma="http://www.w3.org/2003/04/emma" version="1.0">
              <emma:interpretation id="{BC71C6A5-9CD0-4CD1-848B-565130B4F607}" emma:medium="tactile" emma:mode="ink">
                <msink:context xmlns:msink="http://schemas.microsoft.com/ink/2010/main" type="inkWord" rotatedBoundingBox="19502,9519 20213,9560 20179,10156 19467,10114"/>
              </emma:interpretation>
              <emma:one-of disjunction-type="recognition" id="oneOf3">
                <emma:interpretation id="interp15" emma:lang="ko-KR" emma:confidence="0">
                  <emma:literal>미</emma:literal>
                </emma:interpretation>
                <emma:interpretation id="interp16" emma:lang="ko-KR" emma:confidence="0">
                  <emma:literal>뇌</emma:literal>
                </emma:interpretation>
                <emma:interpretation id="interp17" emma:lang="ko-KR" emma:confidence="0">
                  <emma:literal>늬</emma:literal>
                </emma:interpretation>
                <emma:interpretation id="interp18" emma:lang="ko-KR" emma:confidence="0">
                  <emma:literal>비</emma:literal>
                </emma:interpretation>
                <emma:interpretation id="interp19" emma:lang="ko-KR" emma:confidence="0">
                  <emma:literal>씨</emma:literal>
                </emma:interpretation>
              </emma:one-of>
            </emma:emma>
          </inkml:annotationXML>
          <inkml:trace contextRef="#ctx0" brushRef="#br0" timeOffset="18523.6475">4197 388 240 0,'28'-36'90'0,"-24"32"-48"0,-4 4-25 0,5 4 25 16,4 4-9-16,0 8-2 16,0 4-6-16,0 5-2 0,5 7-12 15,4 0-9-15,-4 5-2 0,-1-1 2 16,1 1 3-16,-5-9 0 16,0-4 2-16,0-7-2 15,0-5 0-15,1-4 1 31,8-12 3-31,0-8-6 0,-4-5-2 16,8 1-1-16,1-4 0 16,0 4-3-16,0 0 0 15,-5 3-1-15,0 5 0 16,-4 0 0-16,-5 8 0 0,-9 0 3 16,0 8 2-16,-5 5 0 15,-4 3 2-15,-9 4-2 16,-5 0-1-16,0-4 1 15,5 1-1-15,0-5 0 0,4 0 0 16,5-4-3-16,5 0 2 16,8 0 1-16,5 0 0 15,10-8 0-15,3 0 0 32,6 0 0-32,4 0 2 0,4-4-1 15,0 0-1-15,1 0 1 16,-10 0-1-16,-4-4-14 15,-9-4-3-15,-1-4-4 16,-4-5-1-16,0-3 8 16,-4 0 4-16,0-9 3 15,4-7 5-15,-5 8 1 0,1-1 3 16,-1 9 12-16,1 4 6 16,-1 8 3-16,1 3 1 15,9 5-7-15,-14 13 0 16,9 11-1-16,0 4 2 15,-9 8-4-15,0 9 2 0,9 3-9 16,0 9-2-16,-4 8-3 16,-1-1 1-16,1 1-2 15,-5-8 2-15,0-9-53 0,0 5-21 16,0-9-103 0</inkml:trace>
        </inkml:traceGroup>
      </inkml:traceGroup>
    </inkml:traceGroup>
    <inkml:traceGroup>
      <inkml:annotationXML>
        <emma:emma xmlns:emma="http://www.w3.org/2003/04/emma" version="1.0">
          <emma:interpretation id="{35607FFE-81F9-46A7-AD08-F4E4C43CD6F3}" emma:medium="tactile" emma:mode="ink">
            <msink:context xmlns:msink="http://schemas.microsoft.com/ink/2010/main" type="paragraph" rotatedBoundingBox="15361,10364 19897,10862 19789,11854 15253,11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A08FA-EF1E-4F15-8AF2-5A75082BC4F9}" emma:medium="tactile" emma:mode="ink">
              <msink:context xmlns:msink="http://schemas.microsoft.com/ink/2010/main" type="line" rotatedBoundingBox="15361,10364 19897,10862 19789,11854 15253,11356">
                <msink:destinationLink direction="with" ref="{52B52F9D-5E09-4D1A-98E3-412B5693C3C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1A51112-F13C-4785-95D3-BC3A92E69B09}" emma:medium="tactile" emma:mode="ink">
                <msink:context xmlns:msink="http://schemas.microsoft.com/ink/2010/main" type="inkWord" rotatedBoundingBox="15361,10364 16155,10451 16046,11443 15253,11356"/>
              </emma:interpretation>
              <emma:one-of disjunction-type="recognition" id="oneOf4">
                <emma:interpretation id="interp20" emma:lang="ko-KR" emma:confidence="0">
                  <emma:literal>미</emma:literal>
                </emma:interpretation>
                <emma:interpretation id="interp21" emma:lang="ko-KR" emma:confidence="0">
                  <emma:literal>비</emma:literal>
                </emma:interpretation>
                <emma:interpretation id="interp22" emma:lang="ko-KR" emma:confidence="0">
                  <emma:literal>꾀</emma:literal>
                </emma:interpretation>
                <emma:interpretation id="interp23" emma:lang="ko-KR" emma:confidence="0">
                  <emma:literal>뵈</emma:literal>
                </emma:interpretation>
                <emma:interpretation id="interp24" emma:lang="ko-KR" emma:confidence="0">
                  <emma:literal>히</emma:literal>
                </emma:interpretation>
              </emma:one-of>
            </emma:emma>
          </inkml:annotationXML>
          <inkml:trace contextRef="#ctx0" brushRef="#br0" timeOffset="3288.816">36 1400 140 0,'23'-16'52'0,"-19"12"-28"0,5-4-8 0,-4 8 16 15,0 0 0-15,-1 0 3 16,5 4 1-16,-4 8-1 16,-5 16-18-16,4 9 1 0,1-1 2 0,-1 5-7 15,-4 3-2-15,5-3-6 16,0-1-4-16,-1-4 2 16,-4-7 0-16,5-1-1 0,-5-12 1 15,0-4 11-15,0-12 8 16,4 0-7-16,1-12-3 31,-5-4-12-31,4-4-2 0,5-4 4 16,0-1 4-16,5 1-3 15,0 4-2-15,-1 0-5 16,10-5 0-16,0 17 2 16,4 4 1-16,-4 4-2 15,4 8 2-15,-4 0 1 16,0 4 2-16,-5 5-1 0,-4 3-1 15,-5-4 3-15,-5 4 0 16,-8 9-1-16,-14-1 1 16,-10 0-2-16,-4-3-1 15,1-5 1-15,-1 0-1 16,0-4 0-16,5-4 2 16,4 1-1-16,5-5-1 0,4 0 3 15,5 0 0-15,4-4-4 16,5-4 1-16,14 4 2 15,0-4 1-15,13 0-1 0,9 0-2 16,1-4 1-16,-1 0 1 16,1 0-1-16,-1 0 2 31,-9-8-29-31,-4 12-11 0,-5 0-26 16,1-13-9-16,-6 5-122 31,-4-16 79-31</inkml:trace>
          <inkml:trace contextRef="#ctx0" brushRef="#br0" timeOffset="3610.2159">578 1271 288 0,'0'-21'107'0,"4"21"-58"0,5 0-48 0,-4 4 19 15,4 0 2 1,0 9 6-16,0 3 9 16,0 8 4-16,1 17-21 15,-1 15-1-15,0 9 0 0,0 8-9 0,0 0-3 16,5-1-4-16,-1 1-3 16,1 0 3-16,-5 0 2 15,0 0-4-15,-4-12-1 16,-1-9 2-16,-4 1 1 0,0-13-34 15,0-7-14-15,0-9-27 16,-9-8-9-16,9-8-30 16,0-12-47-1,9-20 49-15</inkml:trace>
        </inkml:traceGroup>
        <inkml:traceGroup>
          <inkml:annotationXML>
            <emma:emma xmlns:emma="http://www.w3.org/2003/04/emma" version="1.0">
              <emma:interpretation id="{51DC4E9B-849A-43A8-8E90-C5B711FC1572}" emma:medium="tactile" emma:mode="ink">
                <msink:context xmlns:msink="http://schemas.microsoft.com/ink/2010/main" type="inkWord" rotatedBoundingBox="16269,10499 16729,10549 16634,11419 16174,11369"/>
              </emma:interpretation>
              <emma:one-of disjunction-type="recognition" id="oneOf5">
                <emma:interpretation id="interp25" emma:lang="ko-KR" emma:confidence="0">
                  <emma:literal>국</emma:literal>
                </emma:interpretation>
                <emma:interpretation id="interp26" emma:lang="ko-KR" emma:confidence="0">
                  <emma:literal>극</emma:literal>
                </emma:interpretation>
                <emma:interpretation id="interp27" emma:lang="ko-KR" emma:confidence="0">
                  <emma:literal>곡</emma:literal>
                </emma:interpretation>
                <emma:interpretation id="interp28" emma:lang="ko-KR" emma:confidence="0">
                  <emma:literal>주</emma:literal>
                </emma:interpretation>
                <emma:interpretation id="interp29" emma:lang="ko-KR" emma:confidence="0">
                  <emma:literal>규</emma:literal>
                </emma:interpretation>
              </emma:one-of>
            </emma:emma>
          </inkml:annotationXML>
          <inkml:trace contextRef="#ctx0" brushRef="#br0" timeOffset="4357.8906">1024 1360 304 0,'-27'-13'112'0,"31"13"-60"0,1-4-61 0,8 4 20 16,1 0 5-16,4 0 7 15,0 0 4-15,5 0 3 16,5 0-16-16,3 4-6 0,6 1-3 16,-5 3-6-16,-5 0 1 0,-4 0 0 15,-5 4 2-15,-4 8-1 16,-14 17 2-16,-14-5-11 16,-13 0-2-16,-10 5 0 15,-8-5 1-15,-5-4 6 16,4-3 1-16,-4-1-1 15,14-4 2 1,4-8 1-16,9 1 0 16,9-5 0-16,10 0 0 15,4-8 2-15,9 0 1 16,18-4-1-16,10 0 1 16,-1 0 4-16,10 0 4 15,-5 0-4-15,0-1-2 16,-5 1-2-16,-4 4 0 0,-9 0-2 15,-5 0-1-15,-9 4 1 16,-9 5 1-16,-14 3-1 16,-8 8-1-16,-10 4 1 15,-9 1-1-15,-5-5 0 0,5 0 2 16,-4-4-1-16,8-4 2 16,14 0 4-16,5-3 4 0,0-1-2 15,9-4 0-15,9-4-5 16,14 4-1-16,8 0 1 15,6-4 2-15,8-4 1 16,14 4 1-16,0 0-4 16,-4 0-3-16,-5 4 2 31,-5 0 0-31,-4 4 3 0,-9 4 1 16,-5 4 1-16,-4 4 2 15,-5 1-3-15,-5 3 1 16,-4 0-5-16,-4 9-2 15,-1 7-3-15,1-3 1 16,-5-5-41-16,-1-8-19 0,6 0-73 16,-1-3-31-16,14-5 28 15</inkml:trace>
        </inkml:traceGroup>
        <inkml:traceGroup>
          <inkml:annotationXML>
            <emma:emma xmlns:emma="http://www.w3.org/2003/04/emma" version="1.0">
              <emma:interpretation id="{DDC83940-E149-4E92-A252-C477FD8434D5}" emma:medium="tactile" emma:mode="ink">
                <msink:context xmlns:msink="http://schemas.microsoft.com/ink/2010/main" type="inkWord" rotatedBoundingBox="18126,10765 18717,10830 18644,11497 18053,11433"/>
              </emma:interpretation>
              <emma:one-of disjunction-type="recognition" id="oneOf6">
                <emma:interpretation id="interp30" emma:lang="ko-KR" emma:confidence="0">
                  <emma:literal>비</emma:literal>
                </emma:interpretation>
                <emma:interpretation id="interp31" emma:lang="ko-KR" emma:confidence="0">
                  <emma:literal>버</emma:literal>
                </emma:interpretation>
                <emma:interpretation id="interp32" emma:lang="ko-KR" emma:confidence="0">
                  <emma:literal>바</emma:literal>
                </emma:interpretation>
                <emma:interpretation id="interp33" emma:lang="ko-KR" emma:confidence="0">
                  <emma:literal>벼</emma:literal>
                </emma:interpretation>
                <emma:interpretation id="interp34" emma:lang="ko-KR" emma:confidence="0">
                  <emma:literal>배</emma:literal>
                </emma:interpretation>
              </emma:one-of>
            </emma:emma>
          </inkml:annotationXML>
          <inkml:trace contextRef="#ctx0" brushRef="#br0" timeOffset="20528.2509">2813 1691 132 0,'23'-8'52'0,"-18"8"-28"0,4 4-13 0,-9-4 33 16,9 17-7-1,-9 7-1-15,0 4-3 16,0 1-18-16,0 7 0 0,0 4 1 15,0 1-2-15,4-1 0 0,1-3-6 16,-1 3-3-16,6 1 0 16,-1-17 1-16,0 4-1 15,4-15 0-15,1-5 1 16,0-12 1-16,-5-5-3 16,4-7-3-16,1-8 0 15,0-4 1-15,-1-5 1 0,6 1 1 16,-1-13-5-16,-4 5 1 15,-1 4 4-15,-4 7 5 16,0 9-1-16,-4 8 1 0,-5 12-5 16,0 12-1-16,0 4 1 15,-5 4 0-15,-4 9 0 32,0 3 0-32,5 0-5 0,-5 1 1 15,-1 7 0-15,1 1 2 16,0-5 1-16,-4-7 1 15,-1-1-18-15,0-12-7 16,-4-4-1-16,0-12 0 16,0-4 10-16,-1-8 7 15,-3 0 2-15,3-8 1 0,6 3 0 16,4 1 0-16,9 4 6 16,4 0 5-16,5 0-3 15,0 4-1-15,1 0-5 16,12 0 0-16,-4 3 0 15,10-3 0-15,4 4 0 16,4 0 2 0,-4 0-1-16,0 0-1 15,-5 0-26-15,-4 0-10 0,-5 0-13 16,-4-4-5-16,-1-4-10 16,-3 0-42-1,-1-5 20-15</inkml:trace>
          <inkml:trace contextRef="#ctx0" brushRef="#br0" timeOffset="20790.5468">3218 1675 180 0,'-4'-32'68'0,"-1"32"-36"0,5-8-9 0,0 8 26 16,0 0-10-16,0 0-2 15,0 0-10-15,0 8-3 16,0 8-13-16,0 12 4 0,0 9 3 16,0-1-2-16,0 9 3 15,0 3-8-15,0 5-4 0,0 16-4 16,5-4 0-16,-1-5 0 15,1-3 3-15,0-13-3 16,-1-7-2-16,-4-9-22 16,5-4-11-16,-1-7-13 15,5-9-2-15,5-8-17 16,4-12-4 0,5-33-37-1,0-8-15-15,9 1 64 16</inkml:trace>
        </inkml:traceGroup>
        <inkml:traceGroup>
          <inkml:annotationXML>
            <emma:emma xmlns:emma="http://www.w3.org/2003/04/emma" version="1.0">
              <emma:interpretation id="{AD597070-D80E-4B72-ABAF-E2440F893D34}" emma:medium="tactile" emma:mode="ink">
                <msink:context xmlns:msink="http://schemas.microsoft.com/ink/2010/main" type="inkWord" rotatedBoundingBox="18702,10796 19229,10854 19144,11627 18617,11569"/>
              </emma:interpretation>
              <emma:one-of disjunction-type="recognition" id="oneOf7">
                <emma:interpretation id="interp35" emma:lang="ko-KR" emma:confidence="0">
                  <emma:literal>돌</emma:literal>
                </emma:interpretation>
                <emma:interpretation id="interp36" emma:lang="ko-KR" emma:confidence="0">
                  <emma:literal>들</emma:literal>
                </emma:interpretation>
                <emma:interpretation id="interp37" emma:lang="ko-KR" emma:confidence="0">
                  <emma:literal>옷</emma:literal>
                </emma:interpretation>
                <emma:interpretation id="interp38" emma:lang="ko-KR" emma:confidence="0">
                  <emma:literal>올</emma:literal>
                </emma:interpretation>
                <emma:interpretation id="interp39" emma:lang="ko-KR" emma:confidence="0">
                  <emma:literal>놋</emma:literal>
                </emma:interpretation>
              </emma:one-of>
            </emma:emma>
          </inkml:annotationXML>
          <inkml:trace contextRef="#ctx0" brushRef="#br0" timeOffset="21526.13">3583 1728 172 0,'9'-45'66'0,"-9"33"-36"0,-5-4-2 16,5 12 27-16,-4 0-15 15,-5 0-5-15,-1 4-7 0,-8 4-1 16,-5 0-15-16,1 4 4 0,-1 4 2 16,0 13 1-16,0-1 3 15,10-4-12-15,8 8-6 16,5-3 0-1,5-1-3-15,8-4-1 16,15-8 1 0,-6 0-1-16,1-3 2 15,0-1 1-15,0 0-1 16,0 0-2-16,-10 0 1 16,1 0-1-16,-5 0 0 15,-4 0 2-15,-10 4-1 16,-4 0 2-16,-5 1-4 15,-13-1-2-15,-5-4-1 0,0 0 3 16,0 0 2-16,0 0 2 16,5 0-4-16,4 0-1 0,10-4 1 15,4 0 0-15,4-4-2 16,5 0 2-16,9 0 1 16,5 0 0-16,9 0 6 15,8 4 4-15,6 1-3 0,-5-1 1 16,0-4-5-16,-1 4 0 15,-3 0-3-15,-5 0-1 16,-5 0 3-16,-9 0 1 16,-5 4-1-16,-8 8-2 15,-10 8-6-15,-4 1-1 32,-18 7 3-32,4-8 2 0,-5-3 2 15,1-1 0-15,-1-4 0 16,10 0 0-16,4-4 2 15,10-4 3-15,4 0-2 16,9-8-2-16,9 0 2 16,4 0 0-16,15 0 3 15,4 0 1-15,-1 9-3 0,-3-5-1 16,-1 4-1-16,-4 4-2 16,0 0 5-16,-10 4 1 15,1-4 2-15,0 5 0 0,-1-5-4 16,1 8-3-16,0-12 2 15,4 4 0-15,0-12-4 32,5 0 1-32,4-4-7 0,0 0 0 15,-4-4-32-15,-5 0-12 16,1-4-36-16,-6 0-15 16,-4-5-33-1</inkml:trace>
        </inkml:traceGroup>
        <inkml:traceGroup>
          <inkml:annotationXML>
            <emma:emma xmlns:emma="http://www.w3.org/2003/04/emma" version="1.0">
              <emma:interpretation id="{2F04D9EC-33F6-43F1-A716-F23BC706665D}" emma:medium="tactile" emma:mode="ink">
                <msink:context xmlns:msink="http://schemas.microsoft.com/ink/2010/main" type="inkWord" rotatedBoundingBox="19193,10878 19887,10955 19798,11770 19103,11694"/>
              </emma:interpretation>
              <emma:one-of disjunction-type="recognition" id="oneOf8">
                <emma:interpretation id="interp40" emma:lang="ko-KR" emma:confidence="0">
                  <emma:literal>내</emma:literal>
                </emma:interpretation>
                <emma:interpretation id="interp41" emma:lang="ko-KR" emma:confidence="0">
                  <emma:literal>래</emma:literal>
                </emma:interpretation>
                <emma:interpretation id="interp42" emma:lang="ko-KR" emma:confidence="0">
                  <emma:literal>대</emma:literal>
                </emma:interpretation>
                <emma:interpretation id="interp43" emma:lang="ko-KR" emma:confidence="0">
                  <emma:literal>개</emma:literal>
                </emma:interpretation>
                <emma:interpretation id="interp44" emma:lang="ko-KR" emma:confidence="0">
                  <emma:literal>게</emma:literal>
                </emma:interpretation>
              </emma:one-of>
            </emma:emma>
          </inkml:annotationXML>
          <inkml:trace contextRef="#ctx0" brushRef="#br0" timeOffset="22528.8046">3901 1866 288 0,'-18'-13'110'0,"14"13"-60"0,-1 0-41 0,5 0 25 15,0 0-15-15,0 0-3 16,5 0 4-16,4 0 1 15,4 4-10-15,1 0-4 0,0 1-3 16,-1 3-2-16,1 4 1 16,-5 4-2-16,-4 4-1 15,-10 4 3-15,-4 1 2 0,0-1-2 16,0 0-2-16,0 9 2 16,0-9 0-16,-1-4-4 15,6 13 1 1,4-5 2-16,4-8-1 15,6-4 2-15,3-4 0 16,10-16 1 0,4-4-2-16,1-8-2 15,-1 0 1-15,9-4-1 16,-4-1-7-16,0-3 0 16,-5-4-10-16,-4 0-4 15,-9-5 6-15,4-3 4 0,0-5 4 16,-4 5 5-16,-10 8 1 15,6-1 1-15,-1 9 2 16,0 8 3-16,-9 16 9 16,0 12-1-16,0 8 2 15,-5 9-4-15,1 3 1 16,-5 5-5-16,4 15 1 16,0-3-5-16,5-9 0 15,0 1 1 1,0-17 0-16,5-4 2 15,-5-7 1-15,0-9-3 16,0-8-3-16,9 0 0 16,-4-16 1-16,4-9-1 15,0 1 2-15,0-4-2 16,5-1 2-16,-1 1-2 16,1 0-1-16,4-5-2 0,0 1 1 15,5 4-1-15,-5-5 0 16,10-7 2-16,-10 7 2 15,0 9-1-15,-4 4 2 16,-5 4-4-16,0 4 0 16,0 8 3-16,-4-1 1 0,-1 14 3 15,-4 3 3-15,0 4-2 0,0 4 1 16,-4 8-1-16,-5 9 3 16,4 7-1-16,0 21 0 15,1 0-1-15,-1 0 0 16,5-1-4-16,0-3-1 15,5 4 1-15,-10-13 0 16,5-7-2 0,5-9-2-16,-10-7-6 15,5-5-1-15,0 0-30 16,-13-8-11-16,13 1-37 16,-14-5-16-16,0 0-59 15</inkml:trace>
        </inkml:traceGroup>
      </inkml:traceGroup>
    </inkml:traceGroup>
    <inkml:traceGroup>
      <inkml:annotationXML>
        <emma:emma xmlns:emma="http://www.w3.org/2003/04/emma" version="1.0">
          <emma:interpretation id="{0AA45157-9409-40D5-A8C2-617E82897547}" emma:medium="tactile" emma:mode="ink">
            <msink:context xmlns:msink="http://schemas.microsoft.com/ink/2010/main" type="paragraph" rotatedBoundingBox="15722,11476 20374,13035 19704,15034 15052,13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321D60-BFBD-4E64-BF81-F23091F08E14}" emma:medium="tactile" emma:mode="ink">
              <msink:context xmlns:msink="http://schemas.microsoft.com/ink/2010/main" type="line" rotatedBoundingBox="15722,11476 20374,13035 19704,15034 15052,13475">
                <msink:destinationLink direction="with" ref="{B80F66FB-8B19-46BA-AF7E-F3CFF8E61AAE}"/>
                <msink:destinationLink direction="with" ref="{3B0BE499-2D47-49D3-91DE-44E18EB48B8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DF51FF6-4C0A-48ED-AB2F-0145214448CC}" emma:medium="tactile" emma:mode="ink">
                <msink:context xmlns:msink="http://schemas.microsoft.com/ink/2010/main" type="inkWord" rotatedBoundingBox="15686,11582 17557,12209 16923,14102 15052,13475"/>
              </emma:interpretation>
              <emma:one-of disjunction-type="recognition" id="oneOf9">
                <emma:interpretation id="interp45" emma:lang="ko-KR" emma:confidence="0">
                  <emma:literal>뼈</emma:literal>
                </emma:interpretation>
                <emma:interpretation id="interp46" emma:lang="ko-KR" emma:confidence="0">
                  <emma:literal>빼</emma:literal>
                </emma:interpretation>
                <emma:interpretation id="interp47" emma:lang="ko-KR" emma:confidence="0">
                  <emma:literal>쩨</emma:literal>
                </emma:interpretation>
                <emma:interpretation id="interp48" emma:lang="ko-KR" emma:confidence="0">
                  <emma:literal>몌</emma:literal>
                </emma:interpretation>
                <emma:interpretation id="interp49" emma:lang="ko-KR" emma:confidence="0">
                  <emma:literal>째</emma:literal>
                </emma:interpretation>
              </emma:one-of>
            </emma:emma>
          </inkml:annotationXML>
          <inkml:trace contextRef="#ctx0" brushRef="#br0" timeOffset="8946.8094">355 3051 120 0,'-28'-12'46'0,"28"4"-24"0,-4 8 1 0,4 0 21 16,-9 0 4-16,0 0 26 15,-10 4-18-15,1 8-30 16,0 0-2-16,-5 13-1 0,0-1-1 0,5 0 1 16,0 0-6-16,4 5 0 15,5-1-6-15,5 0-1 16,-1 1-2-16,10-5 0 16,4-4-2-1,4-3 1-15,1-9-2 16,4-8 0-16,10-4-1 15,-1-9 0-15,0-3-2 16,1 0 1-16,-6-12-2 16,-3-5 2-16,-6-3-2 15,-4 4-1-15,-9-5 1 16,-9 1 1-16,5 7-6 0,-19-15-10 16,5 7-4-1,0 1-18-15,-1 16-4 16,10-5-17-16,0 5-6 15,0 4-6-15,4-4 0 16,5 4 11-16,5-1 2 16,13 1 27-16,5 0 16 15,0 0 11-15,-1 0 25 0,1 4 9 16,-5 3 13-16,1 5 5 16,-1 4-10-16,0 9-4 15,0 3-20-15,-4 4 5 0,0 24 3 16,-1 5 1-16,1 7 2 31,0 5-6-31,-1 4-1 0,1 4-7 16,-5 3 0-16,0 1-6 15,0 12-2-15,-4-12-2 16,-5-4-3-16,-5-13 3 16,1-3 2-16,-1-13-13 15,-4-11-7-15,0-9-6 16,4-12 0-16,1-16 3 0,-1-13 1 15,1-3 7-15,4 0 6 16,0-1 3-16,0 1 1 16,4 0 2-16,5 3 1 15,0 1 3-15,5 0 1 16,0 4-6-16,-1 3 0 0,10 1-3 31,9 4 0-31,5 4-33 0,-6 0-17 16,6 0 0-16,-1-8 1 15,1-1 20-15,4 5 11 16,4-12 12-16,-8 4 7 16,-1 4 19-16,-9 3 11 15,-4 1 13-15,0 4 7 16,-14 4 2-16,-5 0 1 0,-4 12-15 16,-9 8-8-16,-13 1-5 15,-1 3-4-15,0 0-2 16,-4 4-1-16,-1 1-9 15,1 3-3-15,0-4-3 16,4 1-2-16,0-9 3 16,5 0 0-16,4-4-15 0,5-4-4 15,5-8-5-15,8-4-3 16,5-4 7-16,5 0 5 16,0 0 9-16,-1 0 7 15,1 0-7-15,4 4 1 0,10 0-2 16,3 4 2-1,-3 4-1 1,-5 4 1-16,-1 0 2 16,1 0 2-16,0 4-1 0,-5-4-1 15,-4 0 1-15,-5 0 1 16,0-4 1-16,-5-4 1 16,1-4-2-16,-5-8-2 15,0-8-15-15,0-4-5 16,0-29-6-16,0 0 1 0,0-3 7 15,0-1 4-15,0-12 21 16,0 13 12-16,0 11 8 16,0 9 4-16,0 11-5 15,0 9-2-15,5 36-13 16,-1 9 0 0,-4 7 2-1,0 21-5-15,0-1 0 16,0 5-2-16,5 0 1 15,4-4-2-15,0 3 0 16,0 1-3-16,0-8-2 16,0-9 3-16,0-7 0 15,0-9-26-15,5-4-11 0,0-12-5 16,4-8 0-16,0-12-5 16,9-20-1-16,-4 0-1 0,9-9 2 15,-5-3 15-15,1-1 9 16,-10 1 22-16,0-5 10 15,-4 5 26-15,-5 7 12 16,0 5 1-16,-9 4-1 16,-5 4-14-16,-8 7-7 0,-1 5-6 15,1 12-3-15,-6 0 5 16,6 13 1-16,-1-1-9 16,0 0-3-16,5 4-8 15,5 0-2-15,4 1-2 16,9-1 1-16,4-4 0 31,6-4 3-31,3-4-3 0,-3-4-2 16,3-4 0-16,-3-4-1 15,-1-4 4-15,-9-4 2 16,0 0-2-16,-4-8-3 16,-10-9 0-16,0 1-1 15,1 0-9-15,-5-5-4 0,0-3-11 16,4 4-3-16,1-5-3 15,4 1 1-15,4 3 3 16,1-3 3-16,4 4 13 0,0 3 6 16,5 5 0-16,-1 0 3 15,1 11 1-15,0 5 2 16,-1 8 5-16,1 13 6 31,0 7-1-31,8 16 1 0,-4 5 1 16,10 11 4-16,-5 9-4 15,-1 4 0-15,-3 8-8 16,-6-5-2-16,1 9 0 16,-5-4 0-16,0-12 0 15,-4-5 0-15,-5-11 2 16,0-5 1-16,0-11-3 0,0-13-1 16,0-16-6-16,0 0 0 15,0-8-4-15,4-12 2 16,1-5 1-16,4 1 2 15,0-4 1-15,0 8 3 0,5-1-3 16,-1 1 0-16,1 0 1 16,4 0 0-16,5 3 0 15,0 1 2-15,0 0-1 16,8 0-1-16,-3 4-2 16,4 0-1-16,-5 3-23 0,-4 5-10 15,-1 4-30-15,-3 0-11 16,-6 4-36 15,-4 9-38-31,1-1 61 0</inkml:trace>
          <inkml:trace contextRef="#ctx0" brushRef="#br0" timeOffset="9715.8249">1206 4759 408 0,'-45'-16'151'0,"31"20"-82"0,-4 4-138 0,13 0-1 15</inkml:trace>
        </inkml:traceGroup>
        <inkml:traceGroup>
          <inkml:annotationXML>
            <emma:emma xmlns:emma="http://www.w3.org/2003/04/emma" version="1.0">
              <emma:interpretation id="{67A7FBAE-81FA-44BE-B98A-9E637E9118AC}" emma:medium="tactile" emma:mode="ink">
                <msink:context xmlns:msink="http://schemas.microsoft.com/ink/2010/main" type="inkWord" rotatedBoundingBox="18462,12753 18688,12830 18302,13981 18076,13905"/>
              </emma:interpretation>
              <emma:one-of disjunction-type="recognition" id="oneOf10">
                <emma:interpretation id="interp50" emma:lang="ko-KR" emma:confidence="0">
                  <emma:literal>:</emma:literal>
                </emma:interpretation>
                <emma:interpretation id="interp51" emma:lang="ko-KR" emma:confidence="0">
                  <emma:literal>1</emma:literal>
                </emma:interpretation>
                <emma:interpretation id="interp52" emma:lang="ko-KR" emma:confidence="0">
                  <emma:literal>Ⅰ</emma:literal>
                </emma:interpretation>
                <emma:interpretation id="interp53" emma:lang="ko-KR" emma:confidence="0">
                  <emma:literal>l</emma:literal>
                </emma:interpretation>
                <emma:interpretation id="interp5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3460.901">3177 3598 340 0,'-18'-17'126'0,"18"26"-68"0,0-5-72 15,0-4 19-15,5 4-40 16,4 4-14-16,0 0-17 15,0-4-5-15,5 4-27 16,-1 0-13 0</inkml:trace>
          <inkml:trace contextRef="#ctx0" brushRef="#br0" timeOffset="24278.032">2982 4800 332 0,'-19'-9'123'0,"24"9"-66"0,-5 5-84 15,9-1 13-15,0 0-88 16,5 0-35-16</inkml:trace>
        </inkml:traceGroup>
        <inkml:traceGroup>
          <inkml:annotationXML>
            <emma:emma xmlns:emma="http://www.w3.org/2003/04/emma" version="1.0">
              <emma:interpretation id="{8D85D936-5946-46EC-9A70-9502F0493F46}" emma:medium="tactile" emma:mode="ink">
                <msink:context xmlns:msink="http://schemas.microsoft.com/ink/2010/main" type="inkWord" rotatedBoundingBox="19050,12766 19082,12776 19072,12807 19040,12796"/>
              </emma:interpretation>
              <emma:one-of disjunction-type="recognition" id="oneOf11">
                <emma:interpretation id="interp55" emma:lang="ko-KR" emma:confidence="0">
                  <emma:literal>'</emma:literal>
                </emma:interpretation>
                <emma:interpretation id="interp56" emma:lang="ko-KR" emma:confidence="0">
                  <emma:literal>‘</emma:literal>
                </emma:interpretation>
                <emma:interpretation id="interp57" emma:lang="ko-KR" emma:confidence="0">
                  <emma:literal>`</emma:literal>
                </emma:interpretation>
                <emma:interpretation id="interp58" emma:lang="ko-KR" emma:confidence="0">
                  <emma:literal>「</emma:literal>
                </emma:interpretation>
                <emma:interpretation id="interp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3629.5899">3774 3602 264 0,'-27'-8'99'0,"27"12"-54"0,0 8-57 0,0-12 15 16,4 8-67-16,5 0-26 15,0 0-2-15</inkml:trace>
        </inkml:traceGroup>
        <inkml:traceGroup>
          <inkml:annotationXML>
            <emma:emma xmlns:emma="http://www.w3.org/2003/04/emma" version="1.0">
              <emma:interpretation id="{F14F8607-5D1E-46A9-B927-3E4E587621FF}" emma:medium="tactile" emma:mode="ink">
                <msink:context xmlns:msink="http://schemas.microsoft.com/ink/2010/main" type="inkWord" rotatedBoundingBox="19450,12726 19688,12805 19223,14192 18985,14112"/>
              </emma:interpretation>
              <emma:one-of disjunction-type="recognition" id="oneOf12">
                <emma:interpretation id="interp60" emma:lang="ko-KR" emma:confidence="0">
                  <emma:literal>1</emma:literal>
                </emma:interpretation>
                <emma:interpretation id="interp61" emma:lang="ko-KR" emma:confidence="0">
                  <emma:literal>:</emma:literal>
                </emma:interpretation>
                <emma:interpretation id="interp62" emma:lang="ko-KR" emma:confidence="0">
                  <emma:literal>i</emma:literal>
                </emma:interpretation>
                <emma:interpretation id="interp63" emma:lang="ko-KR" emma:confidence="0">
                  <emma:literal>Ⅰ</emma:literal>
                </emma:interpretation>
                <emma:interpretation id="interp6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3777.0061">4134 3594 220 0,'22'-9'82'0,"6"9"-44"0,-6-4-44 16,-12 4-2 0,3 0-11-16,1 4-70 0,-1 5-31 15</inkml:trace>
          <inkml:trace contextRef="#ctx0" brushRef="#br0" timeOffset="24462.3108">3851 4990 300 0,'5'8'112'0,"4"-8"-60"0,5 0-83 15,-1 4 8-15,1 0-99 32,4 0-37-32</inkml:trace>
        </inkml:traceGroup>
        <inkml:traceGroup>
          <inkml:annotationXML>
            <emma:emma xmlns:emma="http://www.w3.org/2003/04/emma" version="1.0">
              <emma:interpretation id="{4076A11E-04D5-4B89-B9A5-A21AA890D3C5}" emma:medium="tactile" emma:mode="ink">
                <msink:context xmlns:msink="http://schemas.microsoft.com/ink/2010/main" type="inkWord" rotatedBoundingBox="19891,13991 20037,14041 19983,14204 19837,14155"/>
              </emma:interpretation>
              <emma:one-of disjunction-type="recognition" id="oneOf13">
                <emma:interpretation id="interp65" emma:lang="ko-KR" emma:confidence="0">
                  <emma:literal>.</emma:literal>
                </emma:interpretation>
                <emma:interpretation id="interp66" emma:lang="ko-KR" emma:confidence="0">
                  <emma:literal>‘</emma:literal>
                </emma:interpretation>
                <emma:interpretation id="interp67" emma:lang="ko-KR" emma:confidence="0">
                  <emma:literal>-</emma:literal>
                </emma:interpretation>
                <emma:interpretation id="interp68" emma:lang="ko-KR" emma:confidence="0">
                  <emma:literal>'</emma:literal>
                </emma:interpretation>
                <emma:interpretation id="interp6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24593.8078">4534 4982 340 0,'32'-21'126'0,"-18"13"-68"0,18-32-83 16,-10 32 14-16,15-12-129 16,27 3-52-16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6.4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B52F9D-5E09-4D1A-98E3-412B5693C3C2}" emma:medium="tactile" emma:mode="ink">
          <msink:context xmlns:msink="http://schemas.microsoft.com/ink/2010/main" type="inkDrawing" rotatedBoundingBox="15403,11560 21312,11662 21311,11762 15401,11660" semanticType="underline" shapeName="Other">
            <msink:sourceLink direction="with" ref="{9A8A08FA-EF1E-4F15-8AF2-5A75082BC4F9}"/>
          </msink:context>
        </emma:interpretation>
      </emma:emma>
    </inkml:annotationXML>
    <inkml:trace contextRef="#ctx0" brushRef="#br0">4 16 152 0,'-4'-8'57'0,"8"0"-30"0,1 12-34 15,4 0 10-15,5 4-3 16,8-4 2-16,15 0-3 0,8 0 0 16,15 8 1-16,8 0-3 0,23-4 0 15,9 4 6-15,23-8 5 16,14 0 5-16,22 1 2 16,14-1-2-16,18 8 2 15,23 0 1-15,14 0-1 0,18-4-3 16,18-4 0-16,4-12-5 15,10 4-2-15,4-4-5 16,5 4 0-16,0 0 0 0,-18 0 2 16,-1-8-1-16,-17 12-1 15,-15 0 1-15,-17 4 1 16,-23 8-1-16,-23-4-1 31,-14 0 1-31,-22-4-1 0,-19 4 2 16,-18-4 1-16,-18 0-30 15,-18 4-14-15,-19-4-54 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7.1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0F66FB-8B19-46BA-AF7E-F3CFF8E61AAE}" emma:medium="tactile" emma:mode="ink">
          <msink:context xmlns:msink="http://schemas.microsoft.com/ink/2010/main" type="inkDrawing" rotatedBoundingBox="15494,13170 21226,13197 21225,13250 15494,13224" semanticType="underline" shapeName="Other">
            <msink:sourceLink direction="with" ref="{F5321D60-BFBD-4E64-BF81-F23091F08E14}"/>
          </msink:context>
        </emma:interpretation>
      </emma:emma>
    </inkml:annotationXML>
    <inkml:trace contextRef="#ctx0" brushRef="#br0">0 45 220 0,'18'-16'82'0,"0"12"-44"0,28 0-47 0,-10 4 14 16,14-4-7-16,23-1 0 16,18 1 4-16,28 0 1 15,8 0-1-15,28 4-4 0,9 0 1 16,18 0 3-16,23 0 3 0,0 0 7 16,27 0 2-16,14 4-3 15,13-4-1-15,1 4 0 16,-1 0 1-16,14 1-3 15,10 3-3-15,-1-4-2 16,14 0 0-16,-18-4-2 16,-14 0 2-1,0 0-2-15,-41 0-1 16,-9 0-4-16,-28 0 0 16,-26 4-33-16,-15 0-16 15,-26 4-21 1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7.65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0BE499-2D47-49D3-91DE-44E18EB48B82}" emma:medium="tactile" emma:mode="ink">
          <msink:context xmlns:msink="http://schemas.microsoft.com/ink/2010/main" type="inkDrawing" rotatedBoundingBox="15565,14525 20042,14843 20032,14973 15556,14656" semanticType="underline" shapeName="Other">
            <msink:sourceLink direction="with" ref="{F5321D60-BFBD-4E64-BF81-F23091F08E14}"/>
          </msink:context>
        </emma:interpretation>
      </emma:emma>
    </inkml:annotationXML>
    <inkml:trace contextRef="#ctx0" brushRef="#br0">27 12 264 0,'-27'-12'99'0,"54"16"-54"0,23 0-57 0,-27 0 15 16,18 4-5-16,32 0 1 15,14 0-2-15,26 0 0 0,15 4 2 16,27 8 0-16,22 1 3 0,24 11-1 16,22-8-1-16,27 5-2 15,23-5-1-15,14-4 2 16,9-4 2-16,9 5 0 0,9-9 2 15,5-4-2-15,-23-8-1 16,0-4-15-16,-14 0-7 31,-18-8-82-31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20.237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ED27E2A-E20A-4DD3-9614-9DEFA0A102FA}" emma:medium="tactile" emma:mode="ink">
          <msink:context xmlns:msink="http://schemas.microsoft.com/ink/2010/main" type="inkDrawing" rotatedBoundingBox="23065,6572 25543,10171 24693,10757 22214,7158" semanticType="callout" shapeName="Other">
            <msink:sourceLink direction="with" ref="{5ACCFBDA-9938-4799-A6F9-61A417CC16C3}"/>
            <msink:sourceLink direction="with" ref="{C9665AA7-2A67-4251-8ACC-333701882C65}"/>
            <msink:sourceLink direction="with" ref="{155A5E86-53EC-48CE-AB91-0C6BFBFE4018}"/>
            <msink:sourceLink direction="with" ref="{C485EA32-6DFB-468B-A1ED-4C791241B82F}"/>
            <msink:sourceLink direction="with" ref="{A60274CF-5E11-430A-B0F4-325FD99BA983}"/>
            <msink:sourceLink direction="with" ref="{54AFCA38-0ABC-44B1-B9B6-6F3C9BA095DF}"/>
            <msink:sourceLink direction="with" ref="{9E1740D3-A9C0-46CF-AF0F-58CBE4A1B217}"/>
            <msink:sourceLink direction="with" ref="{D651C75F-9126-43FA-8145-7EF7FDB09C5A}"/>
          </msink:context>
        </emma:interpretation>
      </emma:emma>
    </inkml:annotationXML>
    <inkml:trace contextRef="#ctx0" brushRef="#br0">118 0 212 0,'-9'8'82'0,"4"12"-44"0,1 1-20 15,4-13 25-15,-5 8-13 16,1 4-3-16,-1 5-9 16,-4 3-1-16,-4 4-10 15,3 5 11-15,-3 3 5 0,-5 1 2 16,4 11 0-16,5 9-17 15,9 0-4-15,0-1-3 16,0 21 1-16,13 8-1 16,1 8-1-16,4 13-2 0,5 15 1 15,0 5 1-15,4-1 0 16,5 1 0 0,4 3 2-16,5-11 3 0,0 15 2 15,-4-19-1-15,4-5 1 16,4-8-4-16,5 8-2 15,5-11 0-15,13 3 1 16,5-8-3-16,-9 0 0 16,9-4-1-16,0-8 0 15,-1-4 2-15,1 12 2 16,0-8-1-16,14-4-1 16,-1-12 1-16,-4-8-1 0,-4-5 4 15,3 1 2-15,-3-13-5 16,-5-7-2-16,4-9 2 15,0-4 3-15,-13-7-1 16,18-1 0-16,-4-4 1 16,-10-4 0-16,-9-12-2 15,0 8-2-15,5 4 3 16,-14-4 2-16,-9-4 4 16,-5 0 5-16,-4-8-4 15,-4 8 2-15,-6 0-7 16,-3 0-3-16,-6 0 1 15,1 4 2-15,0-4-4 16,-5 4-1-16,0-4 0 0,0 4 0 16,-5-4 2-16,-4 0 1 15,0 0-19 1,0 0-9-16,0 0-42 0,-4-8-20 16,-5-16-29-16,-14-4-11 15,-13-1 14 1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7:57.37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1CECD9-216F-4D5A-8BF3-C74C63372E86}" emma:medium="tactile" emma:mode="ink">
          <msink:context xmlns:msink="http://schemas.microsoft.com/ink/2010/main" type="writingRegion" rotatedBoundingBox="5760,5170 3630,11849 -29,10681 2100,4003"/>
        </emma:interpretation>
      </emma:emma>
    </inkml:annotationXML>
    <inkml:traceGroup>
      <inkml:annotationXML>
        <emma:emma xmlns:emma="http://www.w3.org/2003/04/emma" version="1.0">
          <emma:interpretation id="{9D421AE4-5E52-43B4-A8B3-C32DF0859047}" emma:medium="tactile" emma:mode="ink">
            <msink:context xmlns:msink="http://schemas.microsoft.com/ink/2010/main" type="paragraph" rotatedBoundingBox="2561,3763 5557,6838 4524,7844 1528,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416BA3-C77C-4131-B5E6-37FFD866879B}" emma:medium="tactile" emma:mode="ink">
              <msink:context xmlns:msink="http://schemas.microsoft.com/ink/2010/main" type="line" rotatedBoundingBox="2561,3763 5557,6838 4524,7844 1528,4770"/>
            </emma:interpretation>
          </emma:emma>
        </inkml:annotationXML>
        <inkml:traceGroup>
          <inkml:annotationXML>
            <emma:emma xmlns:emma="http://www.w3.org/2003/04/emma" version="1.0">
              <emma:interpretation id="{F68738BD-BBE2-40D5-B71D-4FD8158120EA}" emma:medium="tactile" emma:mode="ink">
                <msink:context xmlns:msink="http://schemas.microsoft.com/ink/2010/main" type="inkWord" rotatedBoundingBox="2561,3763 3784,5019 2752,6025 1528,4770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단</emma:literal>
                </emma:interpretation>
                <emma:interpretation id="interp3" emma:lang="ko-KR" emma:confidence="0">
                  <emma:literal>트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91 85 204 0,'-32'0'77'0,"32"0"-42"0,0 4-1 0,-5-4 53 16,1 5-47 0,-5-1 20-16,9 0-36 0,-5 0 7 15,5 4-19-15,0 0 3 31,9 0-10-31,5-4 7 16,4 0-8-16,5-8 8 16,0 0-8-16,-1 0 5 15,6 4-5-15,-1 4 0 16,0 4-2-16,5-4-4 16,5 0 1-16,-1 0 3 15,-4 4-1-15,4-8 2 0,-4 4-2 0,5-4 2 16,-5 0-2-16,-1 0 4 15,1 4-3-15,-4-12 6 16,-1 4-5-16,0-8 1 16,5 8-2-16,-5-8-4 15,1 4 1-15,-5-4 1 16,-5 8 0-16,-5 0 0 16,6 4 0-16,-6-4 0 15,1 4 0-15,-5-5 2 16,5 10-1-16,-5-5-1 15,4 0 1-15,-3 0-4 0,-1 0 2 16,0 0 3-16,0 0-1 16,0 0-1-1,0 0 1-15,-4 0-1 16,4 0 0-16,0-5-3 16,0 1 2-16,-4-4 1 15,4 8 0-15,-5-4 2 16,5 8-1-16,-4-4 2 15,-1 0-2-15,-4-4-1 16,5 0 1-16,-1-4-1 0,1 8 0 0,4-8-5 16,0 4 3-16,0-4-1 15,0 8 1-15,1-8 2 16,-1 8 0-16,-5-8-3 16,5 8 2-16,0-4 1 15,1 4 0-15,-10-4 0 31,4 8 0-31,-4-4 0 16,0 0 0-16,0 0 0 16,0 0 0-16,0 0-3 15,0 0 2-15,0 0 1 0,5 4 0 16,-5 0 0-16,9 8 0 16,-5 4 0-16,1 8 0 0,-5-3 0 15,4 3 0-15,1-4 4 16,0 4-2-16,-1 1 6 15,1 3-5-15,-1 0 6 16,5 1-6-16,-4-1 1 16,4 4-2-16,-4 1-2 15,4-1 1-15,-5 5 1 16,5-1-1-16,-4 9 2 0,4-9-2 0,-5 8 2 16,6 1-2-16,-6-1-1 15,1 1 1-15,-1-5 1 16,1 1-1-16,-1 3 2 15,1-3-2-15,-5-1-5 16,0 1 2-16,0-5-3 31,0 1 2-31,0-9 2 16,0 0 1-16,0-3 4 16,0-5-2-16,0-4-10 15,0 0 5-15,0-8-57 16,0 4 33-16,0-7-133 0,0-1 88 15,0-8-115-15,0 4 107 16</inkml:trace>
          <inkml:trace contextRef="#ctx0" brushRef="#br0" timeOffset="-1315.8527">0 37 140 0,'0'-37'55'0,"0"37"-30"0,27 5-7 16,-22-5 42-16,-1 0-33 0,1 0 27 16,-1 0-32-16,-4 0 22 15,0 0-25-15,0 0 12 16,5 0-18-16,-10 0 8 15,5 4-12-15,-4 0 6 16,4 0-8-16,-5 8-4 31,10 8-2-31,-5-4 3 16,0 0-2-16,0-3 12 16,0 3-7-16,0 4 5 15,0 4-7-15,0 1 9 0,0-1-8 16,0 8 3-16,0 1-5 15,0 3 2-15,9-4-3 0,-5 5 9 16,1-1-6-16,0 1 5 16,-1-1-6-16,-4 5 4 15,5-5-5-15,-5 4 5 16,0-3-6-16,-5 7 8 16,5-3-7-16,-4-1 10 15,-1 1-8-15,-4-9 3 16,9-4-5-16,-9-3 2 0,9-5-3 0,-9-4 5 31,9-4-5-31,-9 0 3 16,9 1-3-16,-10-13-44 15,10 4 23-15,-4-17-163 16,8 5 100-16,6-28-139 16,3 4 126-16</inkml:trace>
        </inkml:traceGroup>
        <inkml:traceGroup>
          <inkml:annotationXML>
            <emma:emma xmlns:emma="http://www.w3.org/2003/04/emma" version="1.0">
              <emma:interpretation id="{3779FC29-7984-4779-895D-116E6F70DE61}" emma:medium="tactile" emma:mode="ink">
                <msink:context xmlns:msink="http://schemas.microsoft.com/ink/2010/main" type="inkWord" rotatedBoundingBox="4635,6219 5393,6997 4831,7545 4073,6767"/>
              </emma:interpretation>
              <emma:one-of disjunction-type="recognition" id="oneOf1">
                <emma:interpretation id="interp5" emma:lang="ko-KR" emma:confidence="0">
                  <emma:literal>렴</emma:literal>
                </emma:interpretation>
                <emma:interpretation id="interp6" emma:lang="ko-KR" emma:confidence="0">
                  <emma:literal>켬</emma:literal>
                </emma:interpretation>
                <emma:interpretation id="interp7" emma:lang="ko-KR" emma:confidence="0">
                  <emma:literal>캄</emma:literal>
                </emma:interpretation>
                <emma:interpretation id="interp8" emma:lang="ko-KR" emma:confidence="0">
                  <emma:literal>켤</emma:literal>
                </emma:interpretation>
                <emma:interpretation id="interp9" emma:lang="ko-KR" emma:confidence="0">
                  <emma:literal>켠</emma:literal>
                </emma:interpretation>
              </emma:one-of>
            </emma:emma>
          </inkml:annotationXML>
          <inkml:trace contextRef="#ctx0" brushRef="#br0" timeOffset="22907.8849">2590 1986 220 0,'-4'-12'82'0,"4"12"-44"0,-5-4-11 16,1 0 40-16,8 8-37 0,-4-4-1 16,0 0-19-16,0 0-7 15,9 8-1-15,0 0 2 16,10 0-2-16,-1 0 1 16,0 4-1-16,5 0-4 15,0 0 1-15,-1 1-43 16,6-1 24-16,-10 0-76 15,0 0 54-15,-13-4-64 16,-1 4 60-16,-13 0-25 16,5 1 41-16,-10-1 32 15,0 0 1-15,-4-4 76 0,9 4-44 16,-5-4 61 0,5 0-56-16,0-4 18 15,4 4-34-15,1-4 8 16,8 4-18-16,1-8 0 15,9 5-8-15,4-5-1 16,5 4-3-16,4-4-2 16,5 0 1-16,-5-4 1 15,0 4-1-15,-4-5 10 16,-5 5-5-16,-4-4 3 0,-5 8-5 0,-9 1 0 16,0 7-2-16,-13 4 1 15,-1 8-2-15,-9 0-1 16,5 5 1-16,-5-1-4 15,10-4 2-15,-1-3 1 16,5-1 0-16,0-4 2 31,9-4-1-31,9-4-1 16,4 0 1-16,6-8-1 16,3 4 0-16,1-4 2 15,0 4-1-15,-5 1-1 16,5-1 1-16,-9-4-1 0,-1 4 0 15,-4 0 2-15,5 0-1 16,-9-4-1-16,-1 4 1 0,-8 0-4 16,-1 4 2-16,-9 4-23 15,1 4 12-15,-15-4-27 16,1 0 22-16,-14 5 1 16,9-1 10-16,-13 0 4 15,13 4 2-15,-9-4 8 16,13 1-4-16,-3-5 36 0,8 4-22 0,0-8 30 15,14 4-28-15,-5-8 8 16,10 0-17-16,4-8 1 16,9 4-8-16,14-8 2 15,9 4-3-15,13-4 3 16,5 4-4-16,9-8-1 31,0 8 0-31,1-4 3 16,-1 8-2-16,-4-4 1 15,-10 4-1-15,-9-4-46 16,-8 4 25-16,-10 0-121 16,0 8 78-16,-22 0-100 15,-5 8 92-15</inkml:trace>
          <inkml:trace contextRef="#ctx0" brushRef="#br0" timeOffset="23370.6475">2727 2844 240 0,'-9'-4'90'0,"9"4"-48"0,-18 0-9 15,8 0 48 1,6 8-44-16,-10-4 13 31,5 8-31-31,-4 8 5 0,8 5-14 0,-4 3-4 16,4 0-3-16,5-4-3 16,5 1 1-16,-1-5-1 15,6 0 0-15,-1-8-3 16,4 1 2-16,-4-13 1 15,5 4 0-15,0-17-3 16,4 1 2-16,0-12-1 16,0 4 0-16,5-5-3 15,0 9 3-15,0-4-1 16,4 8 1-16,-4 0 0 16,-1 8 0-16,-3 8 2 15,-1 4 0-15,0 4 4 0,0 4-2 16,-9 0-1-16,-4 5 0 0,-14-5 1 15,4 4-1-15,-17 0 2 16,-1 1-2-16,-9-5-3 16,9 4 1-16,-9-8 1 15,10 4 0-15,-1-8 0 16,9 4 0-16,5-7-3 31,4-1 2-31,10-4 1 0,9 0 0 0,8-4-22 16,6 4 12-1,4-5-124-15,4 1 74 0</inkml:trace>
        </inkml:traceGroup>
      </inkml:traceGroup>
    </inkml:traceGroup>
    <inkml:traceGroup>
      <inkml:annotationXML>
        <emma:emma xmlns:emma="http://www.w3.org/2003/04/emma" version="1.0">
          <emma:interpretation id="{92BD8CFC-7A3A-453E-BC1C-CD2574342055}" emma:medium="tactile" emma:mode="ink">
            <msink:context xmlns:msink="http://schemas.microsoft.com/ink/2010/main" type="paragraph" rotatedBoundingBox="3827,5060 1843,11278 245,10769 2228,4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138ECD-17FC-4D7F-94FB-76FEA5613E08}" emma:medium="tactile" emma:mode="ink">
              <msink:context xmlns:msink="http://schemas.microsoft.com/ink/2010/main" type="line" rotatedBoundingBox="3827,5060 1843,11278 245,10769 2228,4550"/>
            </emma:interpretation>
          </emma:emma>
        </inkml:annotationXML>
        <inkml:traceGroup>
          <inkml:annotationXML>
            <emma:emma xmlns:emma="http://www.w3.org/2003/04/emma" version="1.0">
              <emma:interpretation id="{807A6590-8ED1-4839-8973-9CF7A508F64A}" emma:medium="tactile" emma:mode="ink">
                <msink:context xmlns:msink="http://schemas.microsoft.com/ink/2010/main" type="inkWord" rotatedBoundingBox="2157,4832 3093,4771 3120,5184 2183,5245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8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×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00.4389">168 563 220 0,'0'-8'85'0,"0"8"-46"0,-9 0-2 0,5 0 60 16,8 0-53-16,1 0 12 16,4 0-34-16,4 0 0 15,6 0-13-15,8-4 3 16,9 4-7-16,14-8 7 16,1 0-8-16,12-4 5 15,1 3-5-15,4-3 0 0,1 8-2 16,-1-4 1-1,-9 8-2-15,-4-4 2 16,-5 4-2-16,-9-4 2 16,-5 8-2-16,-13-4-7 15,-5 4 3-15,-4-4-45 16,-5 4 26-16,-9-4-87 16,0 8 61-16,-9 0-122 15,4 9 97-15</inkml:trace>
          <inkml:trace contextRef="#ctx0" brushRef="#br0" timeOffset="1147.285">232 895 252 0,'-9'0'96'0,"9"0"-52"0,-5 12-5 0,1-12 55 16,8 4-52-16,-4-4 11 15,5 8-33-15,-1-4 2 16,10 4-13-16,9-8-1 15,9 0-5-15,13-4 0 16,1 0-1-16,22-8-2 0,0 4 1 0,10-4 1 16,-5 4-1-16,4-13 4 15,-9 9-3-15,-4-8 1 16,-9 4-1-16,-10 4 3 16,-8 8-3-16,-10 4 1 15,0 8-1-15,-9-8-30 31,-4 0 15-31,-9-8-81 16,-5 4 53-16,-14 4-150 16,5 4 107-16</inkml:trace>
        </inkml:traceGroup>
        <inkml:traceGroup>
          <inkml:annotationXML>
            <emma:emma xmlns:emma="http://www.w3.org/2003/04/emma" version="1.0">
              <emma:interpretation id="{C26D0781-A92F-463A-8C87-3D65F513A9C2}" emma:medium="tactile" emma:mode="ink">
                <msink:context xmlns:msink="http://schemas.microsoft.com/ink/2010/main" type="inkWord" rotatedBoundingBox="1981,5545 3297,5582 3296,5637 1980,5600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631.5878">-5 1263 272 0,'-13'4'101'0,"13"-4"-54"0,-5 4-9 0,5-4 44 15,5 4-46-15,-1-4 3 16,10 4-26-16,4 0 19 31,9 0-18-31,10-4 4 16,4 4-10-16,9-4 3 16,4 0-6-16,10 0 2 15,0 0-4-15,13 0 0 16,-4 4-1-16,5 1 5 15,-6 3-4-15,1-4 10 16,-4 0-7-16,-1-4 1 0,-9 4-4 0,-4-4 3 16,-5 0-4-16,-5 0 6 15,-8 0-5-15,-1 0 6 16,-9 0-6-16,-4 0 1 16,0 0-2-16,-9 0 1 15,4 0-2-15,-5-4-14 16,1 4 7-1,-9-8-105-15,4 0 61 0,-14-9 93 16,5 9-20-16</inkml:trace>
        </inkml:traceGroup>
        <inkml:traceGroup>
          <inkml:annotationXML>
            <emma:emma xmlns:emma="http://www.w3.org/2003/04/emma" version="1.0">
              <emma:interpretation id="{F7A04A89-A013-419D-8A1A-4D705ABDCF48}" emma:medium="tactile" emma:mode="ink">
                <msink:context xmlns:msink="http://schemas.microsoft.com/ink/2010/main" type="inkWord" rotatedBoundingBox="2171,6165 3329,6276 3269,6904 2111,6793"/>
              </emma:interpretation>
              <emma:one-of disjunction-type="recognition" id="oneOf4">
                <emma:interpretation id="interp20" emma:lang="ko-KR" emma:confidence="0">
                  <emma:literal>『</emma:literal>
                </emma:interpretation>
                <emma:interpretation id="interp21" emma:lang="ko-KR" emma:confidence="0">
                  <emma:literal>드</emma:literal>
                </emma:interpretation>
                <emma:interpretation id="interp22" emma:lang="ko-KR" emma:confidence="0">
                  <emma:literal>山</emma:literal>
                </emma:interpretation>
                <emma:interpretation id="interp23" emma:lang="ko-KR" emma:confidence="0">
                  <emma:literal>암</emma:literal>
                </emma:interpretation>
                <emma:interpretation id="interp2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8469.7702">318 1937 88 0,'-4'-4'33'0,"4"4"-18"0,4 16 0 0,1-16 41 15,0 0-30-15,-1-4 35 16,1 0-36-16,-5 0 29 16,0 4-31-16,0-4 20 15,0 4-26-15,0-4 9 16,0 8-15-16,-5 0 5 31,1 8-9-31,-6 5 11 16,6 7-10-16,-5 4 14 0,4 1-13 0,-8 11 9 15,3-4-10 1,-8 9 6-16,5-5-7 0,-6 5-2 16,6-5-3-16,-5-3 3 15,8-1-3-15,-3-11 4 16,4-1-4-16,0-12-29 16,4 0 14-16,5-12-92 15,5-4 59-15,4-20-126 16,4 4 97-16</inkml:trace>
          <inkml:trace contextRef="#ctx0" brushRef="#br0" timeOffset="19353.5127">268 2002 268 0,'5'0'101'0,"-5"0"-54"0,-9 4-26 0,9-4 30 15,0 0-7-15,0 0-1 16,0 0-9-16,0 0-1 0,0 0-19 15,4 0-6-15,5 0-1 0,5-4-4 16,4 4-2-16,10-4 0 16,-1 0-1-16,5 0-3 15,4 0 2-15,5 0-1 16,0 0 0-16,0 4 4 16,0 0 1-1,9-4-4-15,-13 4-1 16,-5 0 3-16,-5 0 3 15,-4 0-3-15,-5 0-1 16,0 0 2 0,-18 0-1-16,9 0 2 15,0-4 0-15,0 4 1 0,0 0-2 16,-4-4-2-16,4-5-2 16,0 5-1-16,-4 8-3 15,-1-8-1-15,-4 4-12 0,9-4-3 16,-4 0-1-16,4 4-2 15,-9 0 4-15,0 0 2 16,5-4 4-16,-5 0 2 16,9 4 5-1,-9-4 3-15,0 0 0 16,0 4 4-16,-5 0 13 31,5 0-6-31,-9 0 26 16,9 0-18-16,-4 0 20 15,8 0-19-15,-4 0 8 16,0 0-14-16,0 0 2 0,0 4-7 0,0 0 0 16,5 4-2-16,-5 0-6 15,9 5 2-15,0 3 3 16,5 0 0-16,-1 8-1 16,1 1 1-16,9 11-4 15,-1 0 2-15,6 5 3 16,-1-1-1-16,-4 1 4 0,4-5-3 15,0 1 4-15,-4-5-4 16,-5-4 6-16,1-3-5 16,-6-5 3-16,1-4-3 0,-5-8 3 15,0 4-4-15,0-8-5 16,0 0 1-16,-4-4-58 31,4 0 32-31,-4-4-129 16,-1 4 88-16,-4-4-104 15,0 4 99-15</inkml:trace>
          <inkml:trace contextRef="#ctx0" brushRef="#br0" timeOffset="20053.7016">136 2467 208 0,'-9'-4'77'0,"5"12"-42"0,-1-16-6 0,5 8 30 15,0 0-12-15,-9 8-3 16,9-8-23-16,0 0-8 31,9 9-8-31,5-5-4 16,4 0 0-16,9 0 7 15,1 0-4-15,13-4 3 16,4 4-4-16,10-4 7 0,-5 4-6 0,4 0 19 16,1 0-14-1,4-4 12-15,-4 0-12 0,0 0 6 16,-5 4-8-16,-5 0 2 16,-4 0-5-16,-4-4 2 15,-6 4-3-15,-3-8 3 16,-1 4-4-16,-4-8 1 15,4 4-1-15,-9-4 1 16,1 4-2-16,-10-4-16 16,4 8 8-16,-13-8-87 15,5 4 51-15,-14-5-155 16,0 9 111-16</inkml:trace>
        </inkml:traceGroup>
        <inkml:traceGroup>
          <inkml:annotationXML>
            <emma:emma xmlns:emma="http://www.w3.org/2003/04/emma" version="1.0">
              <emma:interpretation id="{3D26CEBB-6874-4E36-BA96-B4DB8D3ECC35}" emma:medium="tactile" emma:mode="ink">
                <msink:context xmlns:msink="http://schemas.microsoft.com/ink/2010/main" type="inkWord" rotatedBoundingBox="2320,6834 3032,7028 2906,7490 2194,7296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°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0822.334">337 2569 220 0,'-5'-33'82'0,"5"33"-44"0,-9-4-9 15,4 0 43 1,10 8-39-16,-10 0 10 31,5 4-26-31,-9 4-3 0,9 9-9 0,-4-1 6 16,4 0-7-16,-5 8 12 15,1 1-9-15,-5 3 3 16,9 1-6-16,-5 7 11 16,10-8-8-16,-5 5 10 15,4-5-10-15,-4-3 3 16,5-1-6-16,-5-8 0 16,4 0-2-16,1-8 1 15,-1 1-2-15,-4-13 2 16,0 0-2-16,5 0-3 0,4 8 1 15,5 0 1-15,4 0 0 16,-4 0 2-16,4 0-1 0,0-4 2 31,5 4-2-31,4-4-1 16,5 4 1-16,4-4-4 16,1 5 2-16,4-5 1 15,4 4 0-15,1-8 4 16,-5 4-2-16,-5-8-1 15,1 4 0-15,-10-4 7 16,0 0-4-16,-4-5 14 0,-5 5-10 0,-9-4 7 16,5 4-8-16,-5-8-2 15,0 4-3-15,-4-12 3 16,-1 0-3-16,-4-9 4 16,5 9-4-16,-10-8-3 15,5 3 0-15,-4-7-1 16,8 8 0-16,-4-5 2 15,0 9 0-15,0-8 2 16,0 16-1-16,0-4-12 16,5 7 7-16,-10-3-50 15,5 8 30-15,-4 0-142 16,4 4 93-16,-5-4-127 0,10 8 114 0</inkml:trace>
        </inkml:traceGroup>
        <inkml:traceGroup>
          <inkml:annotationXML>
            <emma:emma xmlns:emma="http://www.w3.org/2003/04/emma" version="1.0">
              <emma:interpretation id="{62799B3E-BAB4-4EE7-9581-D12B3FED26E0}" emma:medium="tactile" emma:mode="ink">
                <msink:context xmlns:msink="http://schemas.microsoft.com/ink/2010/main" type="inkWord" rotatedBoundingBox="1627,9844 1232,11083 245,10769 640,9529"/>
              </emma:interpretation>
              <emma:one-of disjunction-type="recognition" id="oneOf6">
                <emma:interpretation id="interp30" emma:lang="ko-KR" emma:confidence="0">
                  <emma:literal>:</emma:literal>
                </emma:interpretation>
                <emma:interpretation id="interp31" emma:lang="ko-KR" emma:confidence="0">
                  <emma:literal>÷</emma:literal>
                </emma:interpretation>
                <emma:interpretation id="interp32" emma:lang="ko-KR" emma:confidence="0">
                  <emma:literal>가</emma:literal>
                </emma:interpretation>
                <emma:interpretation id="interp33" emma:lang="ko-KR" emma:confidence="0">
                  <emma:literal>ⅳ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39496.6075">-702 6549 260 0,'-5'8'99'0,"5"4"-54"0,-4 5-24 0,-1-5 30 16,1 0-16-16,-1 0-3 15,1 4-16-15,-1 0-5 32,1-3-7-32,-6 3-3 0,1 0 2 15,0-4-26-15,5 4-10 0,-1 9-71 16,5-1-30-16</inkml:trace>
          <inkml:trace contextRef="#ctx0" brushRef="#br0" timeOffset="439296.2577">-1339 5270 244 0,'-28'-36'90'0,"28"36"-48"0,14 4-51 16,4 0 12-16,19 4-7 15,13 4 3-15,9 4 2 16,0 5 2-16,0 3-1 0,-4 4-6 0,-5 5 0 15,-14-1 2-15,-8 0 3 32,-10 5 17-32,-18-1 11 0,-5 9 5 15,-13-1 1-15,0-7-12 16,0-5-4-16,-1-4-7 16,1 1 0-16,9-5-7 15,0 0-3-15,4-3-1 16,5-1 1-16,5 0-1 15,4-4-1-15,5 0-2 0,9 5 1 16,-1-1-6-16,1 0 0 16,0 4-59-16,0 9-25 15,-10 11-38 1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5:14.62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1EF174-A443-4844-A108-46A19C0C7565}" emma:medium="tactile" emma:mode="ink">
          <msink:context xmlns:msink="http://schemas.microsoft.com/ink/2010/main" type="inkDrawing" rotatedBoundingBox="1817,8001 6139,8207 6135,8275 1814,8069" semanticType="underline" shapeName="Other"/>
        </emma:interpretation>
      </emma:emma>
    </inkml:annotationXML>
    <inkml:trace contextRef="#ctx0" brushRef="#br0">32 33 192 0,'-27'-24'74'0,"22"20"-40"0,5-1-38 0,0 5 13 15,5 0-7-15,4 0-2 16,9 5 9-16,9-1 6 15,5 0-7-15,14 4 2 0,8-4 1 16,15 0-2-16,8 0 0 16,23 0-8-16,14 4 0 15,9 4-1-15,18 0 2 0,18 0-1 16,14 5 2-16,14-1-4 16,9-12 0-16,9 8 1 15,4-4 2-15,1-4-3 16,-1 0 0-16,0 4 1 15,-13 8 2-15,-9-3-1 16,-10-1 2 0,-13-4-2-16,-18 0-1 15,-9-4 1-15,-14-4-1 16,-10 0 2-16,-12 0 3 16,-10-8-2-16,-9 0 0 15,-14 0-1-15,-14 4-2 16,-3 4 1-16,-15 0-1 0,-18 8-91 15,-13 8-16 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2:23.30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9633EA-D363-400C-B334-C8FA763701A0}" emma:medium="tactile" emma:mode="ink">
          <msink:context xmlns:msink="http://schemas.microsoft.com/ink/2010/main" type="writingRegion" rotatedBoundingBox="7590,8250 7608,8250 7608,8287 7590,8287">
            <msink:destinationLink direction="with" ref="{498EC67A-B25A-4D5F-BCD0-EE2F06B9EF22}"/>
          </msink:context>
        </emma:interpretation>
      </emma:emma>
    </inkml:annotationXML>
    <inkml:traceGroup>
      <inkml:annotationXML>
        <emma:emma xmlns:emma="http://www.w3.org/2003/04/emma" version="1.0">
          <emma:interpretation id="{AFDF9F11-5A8C-4DB3-98A8-6817C8C7F96E}" emma:medium="tactile" emma:mode="ink">
            <msink:context xmlns:msink="http://schemas.microsoft.com/ink/2010/main" type="paragraph" rotatedBoundingBox="7590,8250 7608,8250 7608,8287 7590,8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432CE-140A-4DF1-A201-C3A8345E32A9}" emma:medium="tactile" emma:mode="ink">
              <msink:context xmlns:msink="http://schemas.microsoft.com/ink/2010/main" type="line" rotatedBoundingBox="7590,8250 7608,8250 7608,8287 7590,8287"/>
            </emma:interpretation>
          </emma:emma>
        </inkml:annotationXML>
        <inkml:traceGroup>
          <inkml:annotationXML>
            <emma:emma xmlns:emma="http://www.w3.org/2003/04/emma" version="1.0">
              <emma:interpretation id="{8CB3D87F-A5EE-4049-9A4E-F39CC0D7DF3D}" emma:medium="tactile" emma:mode="ink">
                <msink:context xmlns:msink="http://schemas.microsoft.com/ink/2010/main" type="inkWord" rotatedBoundingBox="7590,8250 7608,8250 7608,8287 7590,8287"/>
              </emma:interpretation>
              <emma:one-of disjunction-type="recognition" id="oneOf0">
                <emma:interpretation id="interp0" emma:lang="ko-KR" emma:confidence="0">
                  <emma:literal>7</emma:literal>
                </emma:interpretation>
                <emma:interpretation id="interp1" emma:lang="ko-KR" emma:confidence="0">
                  <emma:literal>9</emma:literal>
                </emma:interpretation>
                <emma:interpretation id="interp2" emma:lang="ko-KR" emma:confidence="0">
                  <emma:literal>이</emma:literal>
                </emma:interpretation>
                <emma:interpretation id="interp3" emma:lang="ko-KR" emma:confidence="0">
                  <emma:literal>1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-656 1161 112 0,'0'-28'44'0,"18"28"-24"0,-27 28-4 15,9-19 16-15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5:13.87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52D271-EE55-4A1D-85B3-4D015BB966A0}" emma:medium="tactile" emma:mode="ink">
          <msink:context xmlns:msink="http://schemas.microsoft.com/ink/2010/main" type="inkDrawing" rotatedBoundingBox="5849,7871 6150,7851 6151,7869 5851,7889" shapeName="Other"/>
        </emma:interpretation>
      </emma:emma>
    </inkml:annotationXML>
    <inkml:trace contextRef="#ctx0" brushRef="#br0">3847 3583 72 0,'82'-24'27'0,"-50"24"-14"0,13-4-13 0,-22 4 5 0,0 0-3 16,0 0-2-16,-1 0 1 15,-3 0 1-15,-1 0-34 16,-5 0-16-16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29.31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CABF48-4031-41F1-B7DD-8E288C323841}" emma:medium="tactile" emma:mode="ink">
          <msink:context xmlns:msink="http://schemas.microsoft.com/ink/2010/main" type="inkDrawing" rotatedBoundingBox="3182,10304 6479,10186 6481,10254 3184,10373" semanticType="underline" shapeName="Other"/>
        </emma:interpretation>
      </emma:emma>
    </inkml:annotationXML>
    <inkml:trace contextRef="#ctx0" brushRef="#br0">5 166 200 0,'-5'-20'74'0,"10"16"-40"0,-5 0-42 16,0 4 12-16,9 0-6 15,0 0 0-15,4 0 2 16,6 0 2-1,8 4-1-15,5 0-1 0,9 0 3 16,9 0 13-16,4 0 9 16,10 0-1-16,14-4 0 15,8 0-2-15,10-4 1 16,13 4-9-16,5 0-3 16,9-4-6-16,4-4-2 15,14 0-1-15,0 0 1 0,-4-1 9 16,9-3 4-16,-1 0-1 15,6 0-1-15,-10 4-4 16,-14 4-1-16,5 0-1 16,-4 4 0-16,-14 0-2 0,-10 0 1 15,-3 0-2-15,-10 0 2 16,-14 0 5-16,-13 0 4 0,-5 0 1 16,-14 0-1-16,-8-4-2 15,-10 0-1-15,0 0-5 16,-4 0-3-16,-5 0-2 15,-4-4 0-15,0-1-4 16,-1 1 0-16,-3 0-23 31,-1 0-10-31,-5 0-50 0,-4 8-24 16,0 8-45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36.5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166099-61D0-47D5-BA5F-CC169C14080A}" emma:medium="tactile" emma:mode="ink">
          <msink:context xmlns:msink="http://schemas.microsoft.com/ink/2010/main" type="inkDrawing" rotatedBoundingBox="3408,11976 3427,11972 3429,11982 3411,11987" semanticType="callout" shapeName="Other"/>
        </emma:interpretation>
      </emma:emma>
    </inkml:annotationXML>
    <inkml:trace contextRef="#ctx0" brushRef="#br0">0 12 192 0,'0'-8'71'0,"4"8"-38"0,-4-4-41 0,0 4 12 0,0 0-6 16,14 4 0-16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37.0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54A0AA-56DE-4ABE-BF0B-A9F418140177}" emma:medium="tactile" emma:mode="ink">
          <msink:context xmlns:msink="http://schemas.microsoft.com/ink/2010/main" type="inkDrawing" rotatedBoundingBox="3461,11983 6916,12069 6914,12128 3459,12042" shapeName="Other"/>
        </emma:interpretation>
      </emma:emma>
    </inkml:annotationXML>
    <inkml:trace contextRef="#ctx0" brushRef="#br0">0 0 288 0,'22'8'11'0,"1"-4"7"0,0 4-3 0,4-4 0 15,5 0-3-15,5 0 2 16,8 0-5-16,1 0-3 16,8-4 1-16,5 4 0 15,5-4 1-15,14 4 2 16,-1 1-3-16,5-1 1 16,9-4-3-16,5 4 2 0,8-4-4 15,1 4-2-15,4 4 0 16,-4-4 1-16,9 0 1 15,0 0 1-15,-1 4-5 16,10 0 1-16,-4-4 2 16,-5 0 1-16,9-4 3 15,-10 0 3-15,1 0-2 0,0 0 1 16,-5 0-1-16,-9 4 1 16,1 0-2-16,-10-4 1 15,-9 0-4-15,-5 4-2 0,-9-4 2 16,-9 0 2-16,-8 0 0 15,-6 0 0-15,-9 0 5 32,1-4 6-32,-10 4-2 0,-4 0 2 15,-5-4-5-15,-4 0-1 16,-5 4-2-16,0 0 0 16,0 0-7-16,-4 0-2 15,-1 0 0-15,1 0 0 16,-1-4-2-16,1 0 2 15,0 0 1-15,-5 4 0 0,9 0-3 16,-9 0 2-16,4 0-19 16,5-4-64-1,-9 4-10-15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37.8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A9B97E-8780-4360-9966-D3DB6FA38B0C}" emma:medium="tactile" emma:mode="ink">
          <msink:context xmlns:msink="http://schemas.microsoft.com/ink/2010/main" type="inkDrawing" rotatedBoundingBox="3369,13636 6610,13609 6611,13656 3369,13682" shapeName="Other"/>
        </emma:interpretation>
      </emma:emma>
    </inkml:annotationXML>
    <inkml:trace contextRef="#ctx0" brushRef="#br0">0 73 224 0,'0'-29'85'0,"4"29"-46"0,1-4-48 0,-5 4 14 16,9 0-7-16,23 0-2 16,0 0 3-16,9 0 0 15,0 4 1 1,4-4 0-16,10 0 0 0,-1 0 6 15,10 0 6-15,4 0 7 16,5 0 5-16,9 0-3 16,5 0-3-16,13 0-2 15,0 0 0-15,14 0-8 16,13 0-3-16,5 0-1 16,5 0 2-16,4 0-1 0,5-4 2 15,-5 4-2-15,-5 4 2 0,1-4-4 16,0 0 0-16,-14 0-1 15,-5 0 1-15,-9 0 4 16,-13 0 4-16,-10 0 0 16,-13 0 3-16,-9-4-1 15,-5 0 2-15,0 0 1 0,-13 0-1 16,-5 0-1-16,-9 0-1 16,-5 0-7-16,-4 0-4 15,-5 0-1-15,-4 0-1 16,-5 0-9-16,-5 4-2 15,-8 0-124 17,-1 8-37-32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4.7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9DB055-D586-4530-A559-10AD6330DDB4}" emma:medium="tactile" emma:mode="ink">
          <msink:context xmlns:msink="http://schemas.microsoft.com/ink/2010/main" type="inkDrawing" rotatedBoundingBox="16493,14622 16502,14524 16532,14527 16523,14625" shapeName="Other">
            <msink:destinationLink direction="with" ref="{CE54DD51-C4E4-4861-A356-F875724D6D4E}"/>
          </msink:context>
        </emma:interpretation>
      </emma:emma>
    </inkml:annotationXML>
    <inkml:trace contextRef="#ctx0" brushRef="#br0">1229 5354 356 0,'-23'4'134'0,"19"4"-72"0,-1 4-94 16,5-4 12-16,0 4-101 15,5 1-38-15,-1 3 55 16,-4 8 30-16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4.8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54DD51-C4E4-4861-A356-F875724D6D4E}" emma:medium="tactile" emma:mode="ink">
          <msink:context xmlns:msink="http://schemas.microsoft.com/ink/2010/main" type="inkDrawing" rotatedBoundingBox="16591,15276 16600,15276 16600,15291 16591,15291" semanticType="callout" shapeName="Other">
            <msink:sourceLink direction="with" ref="{FD9DB055-D586-4530-A559-10AD6330DDB4}"/>
          </msink:context>
        </emma:interpretation>
      </emma:emma>
    </inkml:annotationXML>
    <inkml:trace contextRef="#ctx0" brushRef="#br0">1297 6103 348 0,'-9'0'129'0,"9"0"-70"0,5 0-119 15,-1 0-2-15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3.38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10 276 124 0,'-10'0'46'0,"10"4"-24"0,0 0 7 15,0-4 25-15,0 0 4 0,0 0 5 16,0 0-22 0,0 0-9-16,0 0-19 0,5 0 9 15,0-4 5-15,-5 0-3 0,13-4-2 16,-4-1-12-16,0-3-6 15,14 0-3-15,-5 0 1 16,5-8-1-16,0 0-1 16,0-9 1-16,9 1 1 15,4 8-3-15,-4-5 0 16,0 5-17-16,-10 4-8 16,6 0-26-16,-10 0-10 15,-4 8-5-15,-5 3-1 16,-9 5-6-1,0 9-30-15,-14 3 32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53:15.7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0F76C0-480D-45E5-AB79-DD01A0AEADDB}" emma:medium="tactile" emma:mode="ink">
          <msink:context xmlns:msink="http://schemas.microsoft.com/ink/2010/main" type="inkDrawing" rotatedBoundingBox="15293,10147 21468,10226 21466,10340 15291,10262" semanticType="underline" shapeName="Other">
            <msink:sourceLink direction="with" ref="{47A6A099-1871-4653-8686-217C6A7E6779}"/>
          </msink:context>
        </emma:interpretation>
      </emma:emma>
    </inkml:annotationXML>
    <inkml:trace contextRef="#ctx0" brushRef="#br0">587 1271 60 0,'5'-4'24'0,"-5"12"-12"0,9 0-14 0,5 0 4 16,4 1-2-16,5-1 0 16,9 0 0-16,9 0 2 15,18-4 5-15,18 12 4 16,14 0 0-16,19-4 1 0,26-4 2 16,14 1 4-16,23-5-6 15,37-17 1-15,17 1 5 16,24 0 3-16,22 4-8 15,14 4-3-15,22 0-6 16,6 0-1-16,12 0 3 0,1 4-3 16,0 0-2-1,-9 4-3-15,-28-4 1 16,-18 0 1-16,-22 8 2 16,-37 8 1-16,-14-4 1 15,-27-4 13-15,-27 1 8 16,-23-1-8-16,-10 8-2 15,-22-12-9-15,-13 8-2 16,-19-4-33-16,-9 0-15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9:33.9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40C867-9084-46AB-8303-C5E0106332CD}" emma:medium="tactile" emma:mode="ink">
          <msink:context xmlns:msink="http://schemas.microsoft.com/ink/2010/main" type="writingRegion" rotatedBoundingBox="7826,4169 14451,4144 14456,5497 7831,5523"/>
        </emma:interpretation>
      </emma:emma>
    </inkml:annotationXML>
    <inkml:traceGroup>
      <inkml:annotationXML>
        <emma:emma xmlns:emma="http://www.w3.org/2003/04/emma" version="1.0">
          <emma:interpretation id="{84C3D1D5-6468-4B40-A0D6-A36A7613FF0B}" emma:medium="tactile" emma:mode="ink">
            <msink:context xmlns:msink="http://schemas.microsoft.com/ink/2010/main" type="paragraph" rotatedBoundingBox="7826,4169 14451,4144 14456,5497 7831,5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4C8A8A-27D6-4936-ADDD-AF5E24DE7526}" emma:medium="tactile" emma:mode="ink">
              <msink:context xmlns:msink="http://schemas.microsoft.com/ink/2010/main" type="line" rotatedBoundingBox="7826,4169 14451,4144 14456,5497 7831,5523"/>
            </emma:interpretation>
          </emma:emma>
        </inkml:annotationXML>
        <inkml:traceGroup>
          <inkml:annotationXML>
            <emma:emma xmlns:emma="http://www.w3.org/2003/04/emma" version="1.0">
              <emma:interpretation id="{A53AC154-1597-42B1-B5B9-EA2C534F756F}" emma:medium="tactile" emma:mode="ink">
                <msink:context xmlns:msink="http://schemas.microsoft.com/ink/2010/main" type="inkWord" rotatedBoundingBox="7826,4398 8420,4396 8425,5520 7831,5523">
                  <msink:destinationLink direction="with" ref="{D255B6EC-AA54-416A-88E2-984C56D0148E}"/>
                </msink:context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》</emma:literal>
                </emma:interpretation>
                <emma:interpretation id="interp2" emma:lang="ko-KR" emma:confidence="0">
                  <emma:literal>p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키</emma:literal>
                </emma:interpretation>
              </emma:one-of>
            </emma:emma>
          </inkml:annotationXML>
          <inkml:trace contextRef="#ctx0" brushRef="#br0">119 52 232 0,'-5'-52'88'0,"5"52"-48"0,-27 0-5 0,18 0 52 16,9 4-48-16,-5-4 0 16,10 4-26-16,-5 0-6 15,9 4-4-15,0 0 2 16,14 0-3-16,4 4 1 16,5 1-1-16,9 11-4 15,0 4 1-15,9 9-1 16,0 3 0-16,-4 5 4 15,-5-1-1-15,-5 5 4 16,0-1-3-16,-8 1 8 16,-1-1-6-16,-18 5 14 15,0 4-10-15,-18 3 16 16,-5-3-14-16,-22 8 9 16,4-9-11-16,-22 1 0 15,8-8-5-15,-22-5 0 16,13-3-1-16,-9-13 1 0,14-8-2 15,0-8-25-15,9-4 13 16,9-12-96-16,10 4 58 16,8-12-150-16,9 0 112 0</inkml:trace>
          <inkml:trace contextRef="#ctx0" brushRef="#br0" timeOffset="-414.7496">123 40 132 0,'-4'-16'52'0,"-24"16"-28"0,19-12 3 0,18 12 23 16,5-4-4-16,-23 0-2 0,18 4-8 16,-23 0 0-16,28 4-16 15,-14 0 0 1,5 4-12-16,-10 16 13 15,5 5-12-15,-14 23 9 16,10 5-10-16,-10 20-2 16,10 0-4-16,-10 20 3 0,9-4-3 0,-8 12 1 15,8-16-1-15,-4-4-2 16,5-8 1-16,-1-12-28 16,5-9 15-16,-5-11-59 15,10-9 40-15,-10-11-112 16,5-9 80-16,-4-20-61 31,4-4 71-31</inkml:trace>
        </inkml:traceGroup>
        <inkml:traceGroup>
          <inkml:annotationXML>
            <emma:emma xmlns:emma="http://www.w3.org/2003/04/emma" version="1.0">
              <emma:interpretation id="{8F101D32-E366-44E5-B0A7-2505324F67FB}" emma:medium="tactile" emma:mode="ink">
                <msink:context xmlns:msink="http://schemas.microsoft.com/ink/2010/main" type="inkWord" rotatedBoundingBox="8693,4726 8777,4725 8780,5413 8696,5414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: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;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32.4674">875 332 340 0,'-10'-4'129'0,"10"4"-70"0,0 8-69 15,0-8 20 1,0 0-10-16,0 4-27 0,10 4 15 0,-1 0-125 16,9 4 76-16,5 8-93 15,-1 5 88-15</inkml:trace>
          <inkml:trace contextRef="#ctx0" brushRef="#br0" timeOffset="269.6596">888 728 324 0,'-4'4'121'0,"4"-4"-66"0,-5 12-38 0,1-3 35 16,4 3-31-16,-5 12-4 15,10 4-11-15,-10 5-2 16,5-1-2-16,-5-4-41 16,10 1 21-16,-5-5-127 0,5 0 80 0,-1-8-101 15,5-3 95-15</inkml:trace>
        </inkml:traceGroup>
        <inkml:traceGroup>
          <inkml:annotationXML>
            <emma:emma xmlns:emma="http://www.w3.org/2003/04/emma" version="1.0">
              <emma:interpretation id="{3FC6E235-A8FF-4A85-8C95-86A977C3041A}" emma:medium="tactile" emma:mode="ink">
                <msink:context xmlns:msink="http://schemas.microsoft.com/ink/2010/main" type="inkWord" rotatedBoundingBox="9014,5013 9509,5011 9511,5400 9015,540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요</emma:literal>
                </emma:interpretation>
                <emma:interpretation id="interp12" emma:lang="ko-KR" emma:confidence="0">
                  <emma:literal>9</emma:literal>
                </emma:interpretation>
                <emma:interpretation id="interp13" emma:lang="ko-KR" emma:confidence="0">
                  <emma:literal>q</emma:literal>
                </emma:interpretation>
                <emma:interpretation id="interp1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517.6705">1430 664 156 0,'-5'-4'57'0,"5"4"-30"0,0-9-21 0,0 5 26 16,0 4-19-16,-4-8 24 16,4 4-21-16,-5-4 26 15,1 8-24-15,-5-8 17 16,0 8-20-16,-10-4 8 15,10 8-14-15,-18 0 6 16,9 4-8-16,-19 8 0 16,15 5-4-16,-6 11-4 15,5 4 0-15,5 5 3 16,9-5-1-16,9-7 2 16,5-1-2-1,4-4 2-15,9-4-2 0,5-7 4 16,0-5-3-16,-1-12 6 15,10 4-5-15,-14-21-1 16,5 1-1-16,-5-12-1 16,1 8 0-16,-6-1 8 15,1 9-4-15,-10 0 3 16,6 4-4-16,-6 4 0 16,5 8-1-16,-4 12 3 15,4 4-3-15,0 8 4 16,0 5-4-16,5-1 1 0,-1 0-1 15,1-3 1-15,4-1-2 16,-4-4 4-16,4-4-3 0,-4-4-36 16,4 0 18-16,0-12-101 15,0 0 65-15,1-12-107 16,3 4 90-16</inkml:trace>
        </inkml:traceGroup>
        <inkml:traceGroup>
          <inkml:annotationXML>
            <emma:emma xmlns:emma="http://www.w3.org/2003/04/emma" version="1.0">
              <emma:interpretation id="{8DBB6752-BA92-4532-84B2-3A965A8BE633}" emma:medium="tactile" emma:mode="ink">
                <msink:context xmlns:msink="http://schemas.microsoft.com/ink/2010/main" type="inkWord" rotatedBoundingBox="9575,4163 10026,4161 10030,5376 9580,5378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h</emma:literal>
                </emma:interpretation>
                <emma:interpretation id="interp17" emma:lang="ko-KR" emma:confidence="0">
                  <emma:literal>6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386.7431">1767-146 152 0,'0'-24'57'0,"0"24"-30"0,4-53-1 0,-4 45 52 16,0 8-43-16,0-4 17 16,0 8-31-16,0 0 1 15,5 8-13-15,-5 5 3 16,5 7-7-16,-5 16 7 16,0 13-8-16,0 28 5 0,0 20-3 15,0 0 2-15,-5 0 4 16,0-4 2-16,1-3-7 0,-1 7 5 15,1-28 3 1,4-9-3-16,-5-15-2 0,1-13 3 16,4-11 2-16,0-13-4 15,4-16-1-15,5-17-4 16,10-3-1-16,-1-8-6 16,18-5-1-16,-4 1 1 15,4 4 0-15,-8 3 1 16,8 9 2-16,-8 4-3 0,3 12-6 15,15 8 1 1,-10 4 1-16,-4 8 3 16,-4 8 1-16,-10 1 3 15,-9 3-1-15,-5 17 2 16,-13-5 4-16,0 0 6 16,-4 5-1-1,-10-9 3-15,0-3-6 16,-9-13-3-16,5-4-1 0,-5-16-1 15,-4 0-2-15,4-12 1 16,4-16-26-16,10-17-12 16,9-3-57-16,23-5-26 15,8 0-42 1</inkml:trace>
        </inkml:traceGroup>
        <inkml:traceGroup>
          <inkml:annotationXML>
            <emma:emma xmlns:emma="http://www.w3.org/2003/04/emma" version="1.0">
              <emma:interpretation id="{34F7AF60-3179-4001-800C-A71F72332FB3}" emma:medium="tactile" emma:mode="ink">
                <msink:context xmlns:msink="http://schemas.microsoft.com/ink/2010/main" type="inkWord" rotatedBoundingBox="10355,4276 10398,4275 10402,5283 10359,5284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|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702.4373">2568-118 320 0,'-23'0'121'0,"23"-4"-66"0,0 8-40 0,0-4 31 16,0 9-14-16,0 7-1 15,0 12-7-15,-4 9-3 16,-1 27-11-16,1 5-2 0,-1 8-1 31,5 4-3-31,0 4-3 0,0 0 0 16,0-8-1-16,5 16 0 15,-1-16 2-15,-4-13-1 0,0-15 2 16,0-17-9-16,0 1-3 16,0-13-42-16,0-12-16 15,0-8-48-15</inkml:trace>
        </inkml:traceGroup>
        <inkml:traceGroup>
          <inkml:annotationXML>
            <emma:emma xmlns:emma="http://www.w3.org/2003/04/emma" version="1.0">
              <emma:interpretation id="{247094F3-78A9-4C47-A749-3B62F2D94716}" emma:medium="tactile" emma:mode="ink">
                <msink:context xmlns:msink="http://schemas.microsoft.com/ink/2010/main" type="inkWord" rotatedBoundingBox="10690,4928 11036,4927 11038,5340 10691,5341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118.2512">2969 534 304 0,'-5'-4'115'0,"5"4"-62"0,-9 0-40 0,5 0 39 16,-1 4-31-16,-9 0 5 16,1 0-16-16,-1 4 7 15,5 4-9-15,-5 13 4 16,10-5-7-16,-5 8 9 16,4 5-8-16,1 7 3 15,4 1-5-15,4-1 0 16,10-4-2-16,4-3 3 15,5-1-3-15,4-12 8 16,0 1-6-16,5-13 8 0,5-4-8 16,-1-24 3-16,-4-1-4 0,0-15 5 15,-5 4-5-15,-9-13 6 16,-4 9-6-16,-9-9-3 16,-5 13-1-16,-19-1 1 15,6 9 0-15,-19 4-7 16,5 12 4-16,-19 0-60 31,10 8 34-31,-5 4-135 0,13 4 91 0,1 4-64 16,13 0 31-16</inkml:trace>
        </inkml:traceGroup>
        <inkml:traceGroup>
          <inkml:annotationXML>
            <emma:emma xmlns:emma="http://www.w3.org/2003/04/emma" version="1.0">
              <emma:interpretation id="{05910F0D-3490-4C44-A2F1-CF515409F33B}" emma:medium="tactile" emma:mode="ink">
                <msink:context xmlns:msink="http://schemas.microsoft.com/ink/2010/main" type="inkWord" rotatedBoundingBox="11345,4276 11862,4274 11866,5315 11349,5317"/>
              </emma:interpretation>
              <emma:one-of disjunction-type="recognition" id="oneOf6">
                <emma:interpretation id="interp30" emma:lang="ko-KR" emma:confidence="0">
                  <emma:literal>3</emma:literal>
                </emma:interpretation>
                <emma:interpretation id="interp31" emma:lang="ko-KR" emma:confidence="0">
                  <emma:literal>}</emma:literal>
                </emma:interpretation>
                <emma:interpretation id="interp32" emma:lang="ko-KR" emma:confidence="0">
                  <emma:literal>)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3718.1298">3615-45 324 0,'-68'-36'123'0,"54"24"-66"0,1 4-29 0,8 4 51 15,10 4-45-15,-10-4-1 0,5 0-23 16,5-1-7-16,4 1-2 16,4 4-1-1,6 4 0-15,13 5 0 16,4 3 0-16,5 8 0 0,4 0 0 0,-8 13 2 16,-1-1-1-16,-13 8 4 15,-5 5-3-15,-18-1 1 16,-4 1-1-16,-14-5 1 15,4-3-2-15,-9-9-1 16,9-4 1-16,1 1 3 16,4-5-2-16,0-4-1 15,4-4 0-15,0-12-4 16,10 4 2-16,4-4-1 16,5 0 0-16,9 0 0 15,4 4 0-15,5 4 2 0,0 9 0 16,4 3 2-16,0 0-1 31,-4 0 2-31,-4 5-2 0,-10-1 10 16,0 4-5-16,-13 5 19 15,-1-1-14-15,-22 0 10 16,0 5-12-16,-23 3-5 16,0 1-2-16,-14-5 0 15,10 1-1-15,-15-9-31 16,15-4 16-16,-14-12-168 0,18 1 100 0,0-13-155 15,13 0 135-15</inkml:trace>
        </inkml:traceGroup>
        <inkml:traceGroup>
          <inkml:annotationXML>
            <emma:emma xmlns:emma="http://www.w3.org/2003/04/emma" version="1.0">
              <emma:interpretation id="{2F69D192-6944-4AC2-BFE6-FE3605B429DE}" emma:medium="tactile" emma:mode="ink">
                <msink:context xmlns:msink="http://schemas.microsoft.com/ink/2010/main" type="inkWord" rotatedBoundingBox="12412,4285 12944,4283 12949,5384 12416,5386"/>
              </emma:interpretation>
              <emma:one-of disjunction-type="recognition" id="oneOf7">
                <emma:interpretation id="interp35" emma:lang="ko-KR" emma:confidence="0">
                  <emma:literal>H</emma:literal>
                </emma:interpretation>
                <emma:interpretation id="interp36" emma:lang="ko-KR" emma:confidence="0">
                  <emma:literal>ㅐ</emma:literal>
                </emma:interpretation>
                <emma:interpretation id="interp37" emma:lang="ko-KR" emma:confidence="0">
                  <emma:literal>시</emma:literal>
                </emma:interpretation>
                <emma:interpretation id="interp38" emma:lang="ko-KR" emma:confidence="0">
                  <emma:literal>서</emma:literal>
                </emma:interpretation>
                <emma:interpretation id="interp39" emma:lang="ko-KR" emma:confidence="0">
                  <emma:literal>ㅒ</emma:literal>
                </emma:interpretation>
              </emma:one-of>
            </emma:emma>
          </inkml:annotationXML>
          <inkml:trace contextRef="#ctx0" brushRef="#br0" timeOffset="4603.4769">4653-109 168 0,'-18'-4'66'0,"36"4"-36"0,-27 0-2 16,9 0 27-16,0 0-15 15,0 4-5-15,0 4-9 16,-4 8-3-16,-1 8-12 16,1 13 0-16,-1 23 2 0,1 5-1 0,-1 12 1 15,0 4-5-15,-4 0 0 32,5 0-5-32,-1-8 0 0,1 16 3 0,-1-17 1 31,5-31-19-31,0 3-9 0,0-7-33 0,0-25-14 0,0-16-28 31,0-8-47-31,0-8 43 16</inkml:trace>
          <inkml:trace contextRef="#ctx0" brushRef="#br0" timeOffset="5089.0598">4617 421 232 0,'5'-37'88'0,"-5"37"-48"0,4-12-29 0,1 8 25 16,4 8-21-16,4-4 6 15,6 0-13-15,8 0 6 16,0 0-7-16,5 0-2 16,5 4-3-16,-1-4 1 0,5 0-2 15,0-4 4-15,-9 4-3 0,-5-4-40 16,0 0 20 0,-8-4-72-1,-1 0 50-15,-9-16-47 16,5-1 50-16,-5-19-8 15,0 7 27-15,-5-15 44 16,1 11-13-16,-1-3 31 0,1 3 17 16,-5 5 11-16,0 12-6 15,0 3-4-15,0 5-34 16,0 8 1-16,-5 0 0 0,1 12-8 0,-1 12 1 16,1 13 24-1,-1 7-25-15,-4 21 10 16,9-1-19-16,-9 21 7 15,9 0-11-15,-9 16 2 16,9-8-6-16,-5 8-4 31,10-4-1-31,-5-12 3 16,4-8-1-16,1-12 6 16,0-13-4-16,-1-7-5 0,1-9 0 15,-1-8-41-15,5-4 24 0,-4-16-100 16,4 0 66-1,0-24-144-15,5-4 111 16</inkml:trace>
        </inkml:traceGroup>
        <inkml:traceGroup>
          <inkml:annotationXML>
            <emma:emma xmlns:emma="http://www.w3.org/2003/04/emma" version="1.0">
              <emma:interpretation id="{A5C5C632-66AB-433E-B8DB-7C6EF6EE7F8B}" emma:medium="tactile" emma:mode="ink">
                <msink:context xmlns:msink="http://schemas.microsoft.com/ink/2010/main" type="inkWord" rotatedBoundingBox="13171,4786 13738,4783 13741,5341 13173,5343"/>
              </emma:interpretation>
              <emma:one-of disjunction-type="recognition" id="oneOf8">
                <emma:interpretation id="interp40" emma:lang="ko-KR" emma:confidence="0">
                  <emma:literal>u</emma:literal>
                </emma:interpretation>
                <emma:interpretation id="interp41" emma:lang="ko-KR" emma:confidence="0">
                  <emma:literal>니</emma:literal>
                </emma:interpretation>
                <emma:interpretation id="interp42" emma:lang="ko-KR" emma:confidence="0">
                  <emma:literal>a</emma:literal>
                </emma:interpretation>
                <emma:interpretation id="interp43" emma:lang="ko-KR" emma:confidence="0">
                  <emma:literal>U</emma:literal>
                </emma:interpretation>
                <emma:interpretation id="interp4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5705.2476">5382 396 328 0,'-5'-8'123'0,"1"12"-66"0,4 4-53 0,-5 5 26 15,1-1-13-15,-1 8 1 16,1 0 0-16,-1 9 1 0,0 7-10 16,1 9-3-16,4-1-2 0,4 21 0 15,6-9 0-15,8 1-5 16,0-12 1-16,-4-13 4 15,8-4 2-15,-3-7 0 16,3-13 1-16,1-8-4 16,4-12 0-1,-4-17-1-15,9-3 1 16,-5-9-2-16,-4 1 2 16,-5 3-2-1,5 5-1-15,-5-4-2 16,1 11 1-16,-10 1-6 15,4 8 4-15,-4 0-3 16,1 12 3-16,-6 4 2 16,1 8 1-16,-1 8-3 15,1 8 2-15,-1 5 1 0,5 3 0 16,0 8 4-16,5 1-2 16,-5-1-18-16,5-3 8 15,0-9-61-15,-1 0 39 16,1-11-95-16,4-1 70 0,-4-16-93 15,4 0 84-15</inkml:trace>
        </inkml:traceGroup>
        <inkml:traceGroup>
          <inkml:annotationXML>
            <emma:emma xmlns:emma="http://www.w3.org/2003/04/emma" version="1.0">
              <emma:interpretation id="{8E0520DC-A4E2-40E0-A767-F28E6DD29F94}" emma:medium="tactile" emma:mode="ink">
                <msink:context xmlns:msink="http://schemas.microsoft.com/ink/2010/main" type="inkWord" rotatedBoundingBox="13981,4248 14451,4246 14456,5437 13985,5439"/>
              </emma:interpretation>
              <emma:one-of disjunction-type="recognition" id="oneOf9">
                <emma:interpretation id="interp45" emma:lang="ko-KR" emma:confidence="0">
                  <emma:literal>b</emma:literal>
                </emma:interpretation>
                <emma:interpretation id="interp46" emma:lang="ko-KR" emma:confidence="0">
                  <emma:literal>h</emma:literal>
                </emma:interpretation>
                <emma:interpretation id="interp47" emma:lang="ko-KR" emma:confidence="0">
                  <emma:literal>6</emma:literal>
                </emma:interpretation>
                <emma:interpretation id="interp48" emma:lang="ko-KR" emma:confidence="0">
                  <emma:literal>S</emma:literal>
                </emma:interpretation>
                <emma:interpretation id="interp4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189.8604">6183-126 244 0,'-4'-24'90'0,"4"24"-48"0,-5 0-14 0,5 0 30 16,-5 8-17-16,1 8-6 16,-1 13-5-16,1 7 7 15,4 9-21-15,-5 23 1 16,10 5-11-16,-5 16-1 16,0-8-3-16,0 4 1 15,0-8-2-15,0 4 2 16,0-8-2-16,0-12 6 15,4-13-4-15,1-11 8 16,-1-5-7-16,1-24 1 0,4-4-3 16,5-20-4-1,4 4 1-15,5-12 1 16,4 3 0-16,5-3 0 16,0 8 0-16,0 0-5 15,0 4 3-15,-1 7-3 16,1 5 2-16,0 9 2 15,0 7 1-15,-5 12 0 16,1 4 0-16,-10 5 11 0,0 3-6 0,-9-3 22 16,-4-5-15-16,-14 1 14 15,0-5-15-15,-14-4-1 16,5-4-6-16,-19-3-9 16,5-1 2-16,-13-8-91 15,8 0 51-15,-8-16-187 16,13 4 129-16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1:49:57.3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AAD4AC-E3BB-40C3-BE46-5742E95E1219}" emma:medium="tactile" emma:mode="ink">
          <msink:context xmlns:msink="http://schemas.microsoft.com/ink/2010/main" type="writingRegion" rotatedBoundingBox="8264,6735 11975,6913 11930,7845 8219,7667"/>
        </emma:interpretation>
      </emma:emma>
    </inkml:annotationXML>
    <inkml:traceGroup>
      <inkml:annotationXML>
        <emma:emma xmlns:emma="http://www.w3.org/2003/04/emma" version="1.0">
          <emma:interpretation id="{C7DC115C-0D51-4AF8-B9A5-F4FBF07537FD}" emma:medium="tactile" emma:mode="ink">
            <msink:context xmlns:msink="http://schemas.microsoft.com/ink/2010/main" type="paragraph" rotatedBoundingBox="8264,6735 11975,6913 11930,7845 8219,7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A874BB-18F6-4605-BE5A-FFCF9F39C69D}" emma:medium="tactile" emma:mode="ink">
              <msink:context xmlns:msink="http://schemas.microsoft.com/ink/2010/main" type="line" rotatedBoundingBox="8264,6735 11975,6913 11930,7845 8219,7667"/>
            </emma:interpretation>
          </emma:emma>
        </inkml:annotationXML>
        <inkml:traceGroup>
          <inkml:annotationXML>
            <emma:emma xmlns:emma="http://www.w3.org/2003/04/emma" version="1.0">
              <emma:interpretation id="{727CBD2A-9933-4F56-AC23-AE479066056F}" emma:medium="tactile" emma:mode="ink">
                <msink:context xmlns:msink="http://schemas.microsoft.com/ink/2010/main" type="inkWord" rotatedBoundingBox="8894,6557 9341,7592 8446,7978 7999,6943"/>
              </emma:interpretation>
              <emma:one-of disjunction-type="recognition" id="oneOf0">
                <emma:interpretation id="interp0" emma:lang="ko-KR" emma:confidence="0">
                  <emma:literal>최</emma:literal>
                </emma:interpretation>
                <emma:interpretation id="interp1" emma:lang="ko-KR" emma:confidence="0">
                  <emma:literal>푀</emma:literal>
                </emma:interpretation>
                <emma:interpretation id="interp2" emma:lang="ko-KR" emma:confidence="0">
                  <emma:literal>퍼</emma:literal>
                </emma:interpretation>
                <emma:interpretation id="interp3" emma:lang="ko-KR" emma:confidence="0">
                  <emma:literal>벗</emma:literal>
                </emma:interpretation>
                <emma:interpretation id="interp4" emma:lang="ko-KR" emma:confidence="0">
                  <emma:literal>줘</emma:literal>
                </emma:interpretation>
              </emma:one-of>
            </emma:emma>
          </inkml:annotationXML>
          <inkml:trace contextRef="#ctx0" brushRef="#br0">424 2723 252 0,'-9'-4'93'0,"9"4"-50"0,4 8-28 0,-4-8 35 16,0 0-29-16,0 0 7 15,9 5-17-15,5-1 7 16,4 0-10-16,5-4-2 15,4 4-4-15,5-4-2 16,5 0 1-16,-1-4 1 31,-4 4-1-31,0-4-1 0,-5 4 1 0,-4 0 1 16,0 8-1-16,-14-4 6 16,0 4-4-16,-14 4 6 15,1 4-6-15,-10 8 1 16,0 1-2-16,-8-1 1 15,3 4-2-15,-3-3 4 16,3-1-3-16,-3-8-21 0,3 0 11 16,1-4-37-16,5 5 25 15,8-13-17-15,10 0 21 16,4-12 0-16,9 4 10 0,0-9 3 16,5 5 3-16,4-8 0 15,1 4 0-15,-1-4-9 31,5 8 5-31,0 4 1 16,-5 8 3-16,0-8 8 16,-4 0-4-16,0-4-10 15,0 3 3-15,-5 5 0 16,0 5 3-16,-4-1-42 16,-1 8 23-16,-4-4 172 15,5 0-81-15</inkml:trace>
          <inkml:trace contextRef="#ctx0" brushRef="#br0" timeOffset="430.9588">838 2978 244 0,'-4'-12'90'0,"4"12"-48"0,-5 8-23 0,0-8 35 16,1 4-31-16,-1 5 0 15,5 3-14-15,-4 0-4 16,4 4-3-16,-5-4-2 15,10 4 1-15,-10 5-19 16,5-1 10-16,-13 4-41 31,3 0 28-31,-12 1-31 16,8-1 30-16,-13-8-2 16,9 0 14-16,-14-8 13 15,4 5-1-15,-8-9 37 16,9 4-21-16,-5-4 43 15,14 0-35-15,-1-4 14 16,6 4-23-16,4-4 1 0,4 4-10 0,14-8 10 16,5 4-10-16,9-4 7 15,4 8-8-15,9-4-2 16,5 0-3-16,9-4 1 16,0 4-2-16,5-8 2 15,-5 0-2-15,0-5-27 31,0 5 14-31,-9-4-81 0,-9 8 52 16,-5-8-119-16,-4 4 90 16</inkml:trace>
          <inkml:trace contextRef="#ctx0" brushRef="#br0" timeOffset="-485.2141">638 2351 232 0,'-9'-4'88'0,"9"4"-48"0,0 4-25 16,0-4 32-1,0 0-27-15,0 0 0 16,4 4-14-16,-4 0-1 16,5 8-3-16,-1 1 1 15,10 3-2-15,-5 4 2 16,0 4-2-16,0 0-18 16,0 5 9-16,-4-5-76 15,4 0 46-15,-9-3-98 16,5 3 77-16</inkml:trace>
          <inkml:trace contextRef="#ctx0" brushRef="#br0" timeOffset="715.3588">1230 2606 284 0,'18'-20'107'0,"-18"20"-58"0,-23 4-26 15,19-4 45 1,4 4-39-16,-5 0 6 16,5 4-22-16,-5 4 13 15,5 4-16-15,0 9 9 16,5 7-11-16,0 13 2 0,4-1-6 0,0 17 0 16,4-5-2-16,-3 5 1 15,-1-4-2-15,-5-1-1 16,1-3 1-16,-5-4-43 15,4-9 23-15,-4-7-78 16,5-9 54-16,-1-16-97 31,1 0 79-31,4-16-74 16,0 0 77-16</inkml:trace>
        </inkml:traceGroup>
        <inkml:traceGroup>
          <inkml:annotationXML>
            <emma:emma xmlns:emma="http://www.w3.org/2003/04/emma" version="1.0">
              <emma:interpretation id="{3F136E78-4154-4AD6-B314-703F6A0917C2}" emma:medium="tactile" emma:mode="ink">
                <msink:context xmlns:msink="http://schemas.microsoft.com/ink/2010/main" type="inkWord" rotatedBoundingBox="9212,7492 9500,6957 10048,7252 9760,7787"/>
              </emma:interpretation>
              <emma:one-of disjunction-type="recognition" id="oneOf1">
                <emma:interpretation id="interp5" emma:lang="ko-KR" emma:confidence="0">
                  <emma:literal>선</emma:literal>
                </emma:interpretation>
                <emma:interpretation id="interp6" emma:lang="ko-KR" emma:confidence="0">
                  <emma:literal>신</emma:literal>
                </emma:interpretation>
                <emma:interpretation id="interp7" emma:lang="ko-KR" emma:confidence="0">
                  <emma:literal>닌</emma:literal>
                </emma:interpretation>
                <emma:interpretation id="interp8" emma:lang="ko-KR" emma:confidence="0">
                  <emma:literal>진</emma:literal>
                </emma:interpretation>
                <emma:interpretation id="interp9" emma:lang="ko-KR" emma:confidence="0">
                  <emma:literal>닏</emma:literal>
                </emma:interpretation>
              </emma:one-of>
            </emma:emma>
          </inkml:annotationXML>
          <inkml:trace contextRef="#ctx0" brushRef="#br0" timeOffset="1284.4789">1594 2699 208 0,'36'-32'79'0,"-36"32"-42"0,0 4-10 0,0-4 51 16,0 12-43-16,-4-4 23 15,4 4-35-15,-9 4 6 16,4 1-18-16,-9 11-2 16,5 0-5-16,-9 5-5 15,4 3 0-15,-8-4-48 16,3-3 27-16,-3-9-72 15,8 0 52-15,0-12-48 16,10 0 51-16,-1-12-12 16,10 4 30-16,-1-8 14 15,6 0 5-15,3 0 33 16,10 4-17-16,-5-4 37 16,0 0-30-16,1-4 24 15,-1 4-26-15,5 0 12 16,-1 8-18-16,6 0 4 0,-1 4-10 15,5-8-2-15,0 4-3 0,0-9-10 16,4 5 4-16,-9-8-34 16,1 4 21-16,-10-8-47 15,0 4 36-15,-4-8-12 16,-1 3 24-16,-13-7 38 16,5 4-11-16,-10 0 56 15,1 3-37-15,-5 1 37 16,4 4-39-16,-9 4 6 15,10 4-21-15,-5 8 2 16,4 4-10-16,-4 4 4 31,9 4-5-31,-4 13 0 0,4 3-2 0,0 5-2 16,4-1 1-16,-4-4-8 16,0 1 4-16,-4-5-58 15,-1-4 33-15,-9 1-105 16,5-5 75-16,-13-4-60 15,3-4 69-15</inkml:trace>
          <inkml:trace contextRef="#ctx0" brushRef="#br0" timeOffset="1515.5938">1585 3055 212 0,'-14'-4'79'0,"14"4"-42"0,-14 8-12 0,10 0 43 16,8 1-38-16,-4-1 21 16,0 0-30-16,0 8 17 15,5 4-22-15,0 0 14 31,4 1-17-31,0-1 6 16,9 0-11-16,5-4 0 16,4 0-5-16,5-3 0 15,0 3-1-15,9-12 1 16,0 0-2-16,0-8-38 16,0 4 20-16,-5-12-101 15,1 4 66-15,-1-13-123 0,-4 5 99 0</inkml:trace>
        </inkml:traceGroup>
        <inkml:traceGroup>
          <inkml:annotationXML>
            <emma:emma xmlns:emma="http://www.w3.org/2003/04/emma" version="1.0">
              <emma:interpretation id="{4C0FE440-4BAA-47FA-A3C9-0639CA332FF6}" emma:medium="tactile" emma:mode="ink">
                <msink:context xmlns:msink="http://schemas.microsoft.com/ink/2010/main" type="inkWord" rotatedBoundingBox="10247,6974 11968,7057 11935,7743 10214,7660"/>
              </emma:interpretation>
              <emma:one-of disjunction-type="recognition" id="oneOf2">
                <emma:interpretation id="interp10" emma:lang="ko-KR" emma:confidence="0">
                  <emma:literal>€</emma:literal>
                </emma:interpretation>
                <emma:interpretation id="interp11" emma:lang="ko-KR" emma:confidence="0">
                  <emma:literal>×</emma:literal>
                </emma:interpretation>
                <emma:interpretation id="interp12" emma:lang="ko-KR" emma:confidence="0">
                  <emma:literal>놋</emma:literal>
                </emma:interpretation>
                <emma:interpretation id="interp13" emma:lang="ko-KR" emma:confidence="0">
                  <emma:literal>늣</emma:literal>
                </emma:interpretation>
                <emma:interpretation id="interp14" emma:lang="ko-KR" emma:confidence="0">
                  <emma:literal>믓</emma:literal>
                </emma:interpretation>
              </emma:one-of>
            </emma:emma>
          </inkml:annotationXML>
          <inkml:trace contextRef="#ctx0" brushRef="#br0" timeOffset="2516.2955">2427 3027 268 0,'-23'-4'101'0,"23"4"-54"0,-4 8-22 0,-1-8 35 16,10 0-34-16,-1 0-6 31,5 8-14-31,10-8-2 16,8 0-2-16,14-8-2 16,4 4 1-16,6-8 1 0,-6 4-1 15,1-8 4-15,-1 7-3 16,-8 1-1-16,-1 4 0 0,-18 0-1 15,-4 4 0-15,-10 4 2 16,-4 8-1-16,-18 5 4 16,4 7-3-16,-17 0-1 15,3 5 0-15,-8-1-37 16,4 0 20-16,0-4-66 16,14 1 46-16,9-17-45 15,9 0 46-15,9-16-10 16,9 0 26-16,0-8 9 15,1 3 6-15,3-7 32 16,1 8-15-16,0-4 41 16,0 4-30-16,-1 4 21 15,1 4-25-15,-5 4 8 16,1 8-16-16,-6 8 0 16,1 8-7-16,-5 0-3 15,0 1-1-15,0-5-61 16,0 0 33-16</inkml:trace>
          <inkml:trace contextRef="#ctx0" brushRef="#br0" timeOffset="2084.1837">2463 2586 296 0,'-4'-4'110'0,"4"4"-60"0,-5 4-36 0,1-4 41 15,8 8-32-15,-8 4 9 31,4 8-20-31,-5 1 3 16,5 3-10-16,0 8 4 16,9 1-5-16,-4-5 16 15,9-4-12-15,4 0 10 16,9-3-10-16,0-13 2 16,5 0-6-16,0-16-2 0,0 4-1 15,0-8-1-15,0 4 0 0,0-9 2 16,0 5-1-16,4-4-14 15,-4 4 7-15,-5-4-54 16,-4 8 32-16,-5-5-97 16,0 5 70-16,-13 4-112 15,-1 4 95-15</inkml:trace>
        </inkml:traceGroup>
        <inkml:traceGroup>
          <inkml:annotationXML>
            <emma:emma xmlns:emma="http://www.w3.org/2003/04/emma" version="1.0">
              <emma:interpretation id="{25C3D899-8120-4235-BA44-5CD50C7B3663}" emma:medium="tactile" emma:mode="ink">
                <msink:context xmlns:msink="http://schemas.microsoft.com/ink/2010/main" type="inkWord" rotatedBoundingBox="10915,7025 11935,7021 11938,7693 10918,7697"/>
              </emma:interpretation>
              <emma:one-of disjunction-type="recognition" id="oneOf3">
                <emma:interpretation id="interp15" emma:lang="ko-KR" emma:confidence="0">
                  <emma:literal>소</emma:literal>
                </emma:interpretation>
                <emma:interpretation id="interp16" emma:lang="ko-KR" emma:confidence="0">
                  <emma:literal>心</emma:literal>
                </emma:interpretation>
                <emma:interpretation id="interp17" emma:lang="ko-KR" emma:confidence="0">
                  <emma:literal>×</emma:literal>
                </emma:interpretation>
                <emma:interpretation id="interp18" emma:lang="ko-KR" emma:confidence="0">
                  <emma:literal>으</emma:literal>
                </emma:interpretation>
                <emma:interpretation id="interp19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3301.1992">3133 3274 192 0,'-18'-4'71'0,"18"4"-38"0,-14 4-8 0,9 0 47 15,5 0-39-15,-4 0 26 16,4 0-36-16,-5-4 33 16,10 4-32-16,4-4 23 15,5 4-27-15,17-4 14 0,6 0-20 16,13 0 3-1,0 0-9-15,18 0-5 0,-4 0-2 16,13 0 5-16,1 0-3 31,4-4 10-31,-5 4-7 0,-4-8-1 16,-9 8-3-16,-10-4-2 16,-4 8 1-16,-13-4 1 15,-5 0-1-15,-9 0-3 16,-1 0 1-16,-8 0-54 15,-5 4 30-15,-9-4-155 16,0 0 100-16</inkml:trace>
          <inkml:trace contextRef="#ctx0" brushRef="#br0" timeOffset="2747.7905">3447 2626 324 0,'-5'4'121'0,"5"-4"-66"0,-9 25-49 16,0-9 47-1,9 4-31-15,-9 12 11 16,0 5-19-16,-14 7-4 31,5 5-6-31,-9-5-47 0,8 1 24 0,1-13-112 16,5-7 73-16,3-9-107 16,6 0 95-16</inkml:trace>
          <inkml:trace contextRef="#ctx0" brushRef="#br0" timeOffset="2931.5905">3488 2873 228 0,'14'-36'88'0,"-14"36"-48"0,9 4-36 16,0 4 32-1,4 4-22-15,10 0 15 0,0 4-16 0,0-3 1 16,4 3-8-16,0-8-3 16,1 4-2-16,-1-4-17 15,0 0 9-15,-4 0-70 31,-5 0 43-31,-9-4-98 16,0 4 74-16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8:48.100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B6FD8E2E-6C06-4F13-95AB-80C0FF6CADB7}" emma:medium="tactile" emma:mode="ink">
          <msink:context xmlns:msink="http://schemas.microsoft.com/ink/2010/main" type="writingRegion" rotatedBoundingBox="25309,6772 30881,7241 30744,8865 25172,8397"/>
        </emma:interpretation>
      </emma:emma>
    </inkml:annotationXML>
    <inkml:traceGroup>
      <inkml:annotationXML>
        <emma:emma xmlns:emma="http://www.w3.org/2003/04/emma" version="1.0">
          <emma:interpretation id="{680CA652-BEF8-4827-9A4A-1FEDE603CF34}" emma:medium="tactile" emma:mode="ink">
            <msink:context xmlns:msink="http://schemas.microsoft.com/ink/2010/main" type="paragraph" rotatedBoundingBox="25309,6772 30881,7241 30744,8865 25172,8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38A4B7-790E-4D42-A5EE-06FF14E77553}" emma:medium="tactile" emma:mode="ink">
              <msink:context xmlns:msink="http://schemas.microsoft.com/ink/2010/main" type="line" rotatedBoundingBox="25309,6772 30881,7241 30744,8865 25172,8397"/>
            </emma:interpretation>
          </emma:emma>
        </inkml:annotationXML>
        <inkml:traceGroup>
          <inkml:annotationXML>
            <emma:emma xmlns:emma="http://www.w3.org/2003/04/emma" version="1.0">
              <emma:interpretation id="{B03597CB-894B-4359-8FC3-E249BAEAE4E0}" emma:medium="tactile" emma:mode="ink">
                <msink:context xmlns:msink="http://schemas.microsoft.com/ink/2010/main" type="inkWord" rotatedBoundingBox="25309,6772 30881,7241 30744,8865 25172,8397"/>
              </emma:interpretation>
              <emma:one-of disjunction-type="recognition" id="oneOf0">
                <emma:interpretation id="interp0" emma:lang="ko-KR" emma:confidence="0">
                  <emma:literal>飜</emma:literal>
                </emma:interpretation>
                <emma:interpretation id="interp1" emma:lang="ko-KR" emma:confidence="0">
                  <emma:literal>뺘</emma:literal>
                </emma:interpretation>
                <emma:interpretation id="interp2" emma:lang="ko-KR" emma:confidence="0">
                  <emma:literal>嶰</emma:literal>
                </emma:interpretation>
                <emma:interpretation id="interp3" emma:lang="ko-KR" emma:confidence="0">
                  <emma:literal>懈</emma:literal>
                </emma:interpretation>
                <emma:interpretation id="interp4" emma:lang="ko-KR" emma:confidence="0">
                  <emma:literal>翊</emma:literal>
                </emma:interpretation>
              </emma:one-of>
            </emma:emma>
          </inkml:annotationXML>
          <inkml:trace contextRef="#ctx0" brushRef="#br0">1771-1044 368 0,'-14'0'140'0,"14"0"-76"0,0 8-50 0,5-8 40 16,4 4-33-16,9 0-1 16,9 4-13-16,14-4-2 15,9 0-3-15,9-4-2 16,5 0 1-16,0-8-59 0,0 4 32 0,-1-8-132 16,-3 0 88-16,-1-5-60 15,0 1 30-15</inkml:trace>
          <inkml:trace contextRef="#ctx0" brushRef="#br0" timeOffset="-216.2469">2035-2076 188 0,'13'0'71'0,"-17"-4"-38"0,8 4-1 0,-8 0 27 0,4 0-18 15,0 12-8-15,-5 8-18 16,1 16-5-16,-1 13-6 31,-4 16 4-31,0 16 4 0,-5 12-4 0,23-12-2 16,-4 4 1-16,4-12 0 15,0-17 5 1,9-3-6-16,-4-17 1 16,4-3-4-16,5-29-11 15,0-4 5-15,0-33-13 16,4 1 9-16,-4-29 2 16,4 5 2-16,-4-21 5 0,-5 8-3 15,-4 16 0-15,-1 13-4 16,-4 7 1-16,0 9 2 15,-4 4 1-15,0 16 3 0,-10 8-1 16,5 16-1-16,0 0 5 31,0 9-3-31,-5 11 1 16,1 5-1-16,-10-1-24 16,5 1 13-16,-14-9-63 15,5 1 40-15,-14-9-57 16,9-4 51-16,-13-12-7 15,9 0 26-15,-10-8 38 16,5 0-9-16,1-8 63 0,3 4-40 0,10-4 40 16,13 4-42-16,5-4 8 15,10 8-23-15,3-4-1 16,10 0-9-16,0 0-1 16,4 8-3-16,5 1 3 15,4-1-3-15,1 0-5 16,-5 0 1-16,-5-4-65 15,0 4 37-15,-13 0-129 16,-5 4 89-16</inkml:trace>
          <inkml:trace contextRef="#ctx0" brushRef="#br0" timeOffset="-2348.241">701-2153 244 0,'0'-37'90'0,"0"37"-48"0,4-16-12 16,-8 12 31-16,-1-8-16 16,-9-4-3-16,1 8-16 0,-10 12-4 15,-4 4-13-15,-1-12-1 0,-3 16-1 16,-6 0 3-16,-4 12 4 0,-4 9-6 16,-5 15-2-16,-10 1-1 15,6 7 1-15,-1 9-1 16,5 8 2-16,9 8-2 15,5 4 0-15,8 4-1 16,15-12 2-16,8-4-1 16,5-4 2-1,9-5-4-15,5-3-2 16,9-8 2-16,-1-9 0 16,1-7 1-16,0-9 0 15,0-4 2-15,-1-12 3 16,-3-12-11-16,3-4-5 15,1-12-50-15,0-8-22 16,9-13-110-16</inkml:trace>
          <inkml:trace contextRef="#ctx0" brushRef="#br0" timeOffset="-1863.6047">555-1518 420 0,'-59'8'156'0,"54"-8"-84"0,-8 4-66 16,13-4 35-1,4 8-22-15,5 5-11 16,9-5-6-16,10-4-2 31,4 4 0-31,9-12 2 0,4-4 1 0,5 4 1 16,0-9 0-16,0-19 2 15,-9 4-5-15,-9-1-1 16,-4 1 2-16,-10 0 1 16,-5 3-1-16,-8 1 1 15,-10 4-9-15,-4 4-3 16,-9 8 9-16,-9 4 6 0,-10 8-4 16,1 8-1-16,-10 4-6 15,-4 20-1-15,5 1 3 16,4 3 3-16,4 1-1 15,10 7 0-15,4 1 7 16,10-1-3 0,4 1 6-1,4-4-6-15,14-1 1 16,9-3-2-16,14-5-4 16,5-4 1-16,4-11-56 15,4-5 30-15,5-12-136 16,-4 0 91-16,8-12-120 15,-8 0 110-15</inkml:trace>
          <inkml:trace contextRef="#ctx0" brushRef="#br0" timeOffset="3402.3095">4730-1162 408 0,'0'0'154'0,"0"0"-84"0,9 0-62 0,0 0 39 31,9 0-30-31,14 0 1 16,0 0-12-16,23-4 1 16,-5 4-4-16,14-8-2 15,-5 4 0-15,0-4-1 16,-4 4 0-16,-5 0-31 15,-9 4 17-15,-23 4-67 0,5 4 45 0,-32 8-37 16,-5 4 43-16,-23 5 7 16,-4-1 14-16,-9 12 44 15,0 1-19-15,-4-5 62 16,8-3-43-16,1-5 21 16,8-4-33-16,10-4-8 15,13 0-10-15,10-3 1 31,13-1-4-31,14 0-1 0,17 0 0 0,6-4-4 16,4 4 2-16,-13 0 3 16,8 5-1-16,-18 3-3 15,1 0 1-15,-10 8 1 16,-4 1 0-16,-5-1 0 16,4 0 0-16,1-7-20 15,13-5 11-15,10-16-60 16,4-4 38-16,9-16-99 15,9 3 73-15,9-7-103 16,-9 4 91-16</inkml:trace>
          <inkml:trace contextRef="#ctx0" brushRef="#br0" timeOffset="2939.4323">4807-1700 316 0,'-13'-24'118'0,"13"24"-64"0,4-16-26 0,1 7 51 16,4 5-45-16,-5-8-1 0,10 4-21 0,4-4-8 16,10 8-2-16,4-8-2 15,-1 12 0-15,1 0 0 16,9 4 0-16,-13 4 2 16,-6 4-1-16,-8 0-1 15,0 4 1-15,-23 13-1 31,4 7 0-31,-13 5 0 16,0-1 0-16,-5-3 2 16,5-5-1-16,-10 0 2 15,19 1-2-15,-14-9-1 16,19-4 1-16,-5-4-1 16,9-3 0-16,9-5 2 0,4 0-1 15,6-8 2-15,8 0-2 0,5-4-3 16,0 0 1-16,0-4 1 15,4 3 0-15,-4-7-31 16,4 8 17-16,-8-4-102 16,-6 4 64-16,-17 0-136 15,9 4 106-15</inkml:trace>
          <inkml:trace contextRef="#ctx0" brushRef="#br0" timeOffset="-1316.4404">1161-1376 408 0,'9'-4'151'0,"-9"4"-82"0,18-4-69 15,-4 4 27-15,4 4-19 0,14 0 0 16,4 0-5-16,10-4-46 16,-1 4 24-16,5-4-180 15,-4 4 110-15</inkml:trace>
          <inkml:trace contextRef="#ctx0" brushRef="#br0" timeOffset="-1463.52">1689-1773 192 0,'0'-32'74'0,"0"32"-40"0,0-33-13 16,0 17 47 0,0 4-38-16,0-28 26 0,0-1-34 0,-5-28 22 15,5 1-25-15,-4-17 5 16,-1 12-3-16,-4 8-1 31,0 16-4-31,-5 5 0 0,0 12-9 16,-8 3 0-16,-6 9 0 0,6 12-3 15,-10 12-1-15,0 12-6 32,9 4 2-32,-9 33-2 15,9 4 1-15,-4 32-3 16,9 4 3-16,0 32 1 0,13-7 1 0,1 27 2 16,4-19-1-16,-5 7 6 15,10-19-4-15,-5-1-21 16,0-16 10-16,-5-16-97 15,5-16 59-15,-14-25-146 16,1-16 108-16</inkml:trace>
          <inkml:trace contextRef="#ctx0" brushRef="#br0" timeOffset="599.7209">2658-1728 312 0,'-54'-25'115'0,"54"25"-62"0,-18-4-29 0,18 0 39 15,0 8-36-15,-5-4-6 16,10 0-15-16,4-4-6 16,4 4-1-16,10-4-1 15,0 8 0-15,4-4 2 16,0 4 0-16,1 0 0 0,-1 0 2 16,0 5 1-16,-4-1-4 15,-5 0 1-15,-4 0-5 31,-5 24 3-31,-13-24-25 0,-5 25-12 16,-5-9-2-16,-4 0 1 16,-14 5 21-16,4-13 8 15,1-4 30 1,0 4-10-16,-5-8 25 16,14 4-19-16,0-4 0 15,8 5-10-15,1-9-5 16,9 4-1-16,9-8 3 15,10 0-1-15,8-4 4 0,-4 4-3 16,-5 0-1 0,-14 12 2-16,-4 0-4 15,-31 20 0-15,-1-16 1 16,0 17 2-16,0-5 5 0,9 1 4 16,5-5-2-16,9 0 2 15,4 0-4-15,14-3 1 0,5-1-5 16,23 0 0-16,4-4-1 15,-5-4-2-15,19-4 3 16,-14-3 2-16,9-10-4 31,-5 1-1-31,-4-8-42 0,-4-12-19 16,-10 0-31-16,-4-17-13 16,-5-7-9-1</inkml:trace>
          <inkml:trace contextRef="#ctx0" brushRef="#br0" timeOffset="1519.8252">3059-1874 256 0,'-9'-12'96'0,"9"8"-52"0,0 4-23 16,0 0 28-16,0 8-22 15,-5 4-5-15,5 8-4 16,0 13-3-16,-4 19-7 16,4 9 1-16,0 16 4 0,0 12-5 15,0 4-2-15,0-4-3 0,0-8 0 16,0 16-20-16,4-24-8 15,-4-12-23-15,5-21-7 16,-5-44-2-16,0-12 31 16,9-4 14-16,-4-5 29 15,-1 5 12-15,1-4 8 16,4 8 4-16,-5-1-16 31,5 5-4-31,5 0-15 0,4 4-4 16,14 0-4-16,5-4-2 15,13-4-30-15,-5-9-13 16,1-3-22-16,-1 0-8 16,5-9-2-1,0 5 3-15,-9-21 46 16,0-7 57-16,-4 3 31 0,-14 4 11 16,-10 9 6-16,-8 3-10 15,-14 9-6-15,0 4-32 16,9 7 1-16,-14 9 3 0,-9 8-6 15,5 4 0-15,-5 8-8 16,5 4-2-16,4 1-9 16,10 3-2-1,4-4-2-15,4-4-2 16,15 8 3-16,8-16 2 16,5-4-2-16,0-4 0 0,-5 0-1 15,0 0-2-15,-4 4 1 16,-5-4 1-16,-9 8-34 15,-9 0-16-15,-13 12-28 16,-15 24-11-16,-8 5 14 0,0-1 6 16,-10-3 36-16,10 3 16 15,-5-12 35-15,13-3 16 16,15-5 27-16,-1 0 10 16,9-4-14-16,5-3-8 15,14-5-18-15,4 4-9 16,10 0-13-16,8-12-7 0,14 0-1 15,-4-4 0-15,8-8 1 16,-8 4 2-16,-5 8-41 16,-9-8-18-16,-10 3-33 15,-8 1-12-15,-9-8-20 16,-10 8-15 15,-4 0 68-31,0 0 281 31,-9 12-84-31,-1 4-21 16,10 13-50-16,-4 7-22 0,-6 4-9 16,10 9-4-16,-4 12-14 15,8 20-3-15,-4-1-2 0,4 5-3 16,10-16-3-16,-5 4-7 0,14-16-4 16,-5-25-32-16,0-8-15 15,5-12-21-15,4-8-9 16,-5-8-48-1</inkml:trace>
          <inkml:trace contextRef="#ctx0" brushRef="#br0" timeOffset="2455.0487">4038-1603 746 0,'32'-12'15'16,"4"0"-9"-16,1 0-5 0,8 4 1 0,1 0-3 15,-5 3-2-15,-9 5-1 16,-10 13 0-16,-3 11-6 0,-15 0-4 31,-13 0 21-31,-14 5 9 16,0-1-7-16,-13 13-5 15,-14-13-2-15,0 20 0 16,0-7-8-16,4-5-1 16,5-7-40-16,9-9-17 15,5-4-24-15,41-20-37 31,13 0 43-31,0 0 45 16,-4-8 28-16,9 12 25 16,-5 0 10-16,-8 4 26 31,12 8-27-31,-8 4-4 0,0 0-14 0,-5 5-2 16,-4 3-3-16,-1 0-10 15,1 5 4-15,-9-9-49 16,-5-4 29-16,0-4-62 15,-5-4 48-15,-4-16-15 16,4-4 32-16,-8-8 56 31,8 4-18-31,1-17 76 0,4 9-52 16,-5-8 43-16,10 3-49 0,-5 1 22 16,9 8-34-16,0-5 3 15,9 9-15-15,0-4-5 16,14 8-3-16,0-4 0 15,0 7-2-15,0-3-20 16,-5 4 10-16,-4-4-58 16,0 8 37-16,-5-8-73 15,-4 4 59-15,-5-12-65 16,0-1 62-16,-5-19-18 16,5 8 38-16,-9-17 70 15,14 8-21-15,-9-15 100 16,4 11-68-16,-5-11 64 15,10 15-68-15,-14 1 31 16,9 11-47-16,-4 9 6 16,-1 12-24-16,-8 8 4 15,4 12-12-15,-14 21 15 16,14 3-13-16,-14 37 16 16,14 8-16-16,-13 28 2 15,4 4-7-15,-1 37-3 0,1-8 1 0,0-5 2 16,-4-19 2-16,8-25 1 15,-4-20-4-15,9-13-12 0,-5-15-4 16,1-13-23-16,-1-7-8 16,-4-9-28-16,0-32-98 15,9-5 7 1</inkml:trace>
          <inkml:trace contextRef="#ctx0" brushRef="#br0" timeOffset="1669.0246">4029-1522 420 0,'-5'-32'156'0,"-8"7"-84"0,13 13-57 0,0 8 37 15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8:52.504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7-04-24T11:50:39.507"/>
    </inkml:context>
  </inkml:definitions>
  <inkml:traceGroup>
    <inkml:annotationXML>
      <emma:emma xmlns:emma="http://www.w3.org/2003/04/emma" version="1.0">
        <emma:interpretation id="{869EEC9B-4D9A-4357-B132-9269F674D71C}" emma:medium="tactile" emma:mode="ink">
          <msink:context xmlns:msink="http://schemas.microsoft.com/ink/2010/main" type="writingRegion" rotatedBoundingBox="25191,8938 32293,9124 32151,14517 25049,14330"/>
        </emma:interpretation>
      </emma:emma>
    </inkml:annotationXML>
    <inkml:traceGroup>
      <inkml:annotationXML>
        <emma:emma xmlns:emma="http://www.w3.org/2003/04/emma" version="1.0">
          <emma:interpretation id="{26E53AA2-6356-4249-A9A1-977CF6DD55D3}" emma:medium="tactile" emma:mode="ink">
            <msink:context xmlns:msink="http://schemas.microsoft.com/ink/2010/main" type="paragraph" rotatedBoundingBox="25154,9036 28675,8968 28707,10610 25186,10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3FFF82-6BB7-45A0-BCEA-9688D5F492F4}" emma:medium="tactile" emma:mode="ink">
              <msink:context xmlns:msink="http://schemas.microsoft.com/ink/2010/main" type="inkBullet" rotatedBoundingBox="25189,9010 25830,9027 25796,10307 25155,10290"/>
            </emma:interpretation>
            <emma:one-of disjunction-type="recognition" id="oneOf0">
              <emma:interpretation id="interp0" emma:lang="ko-KR" emma:confidence="0">
                <emma:literal>이</emma:literal>
              </emma:interpretation>
              <emma:interpretation id="interp1" emma:lang="ko-KR" emma:confidence="0">
                <emma:literal>히</emma:literal>
              </emma:interpretation>
              <emma:interpretation id="interp2" emma:lang="ko-KR" emma:confidence="0">
                <emma:literal>어</emma:literal>
              </emma:interpretation>
              <emma:interpretation id="interp3" emma:lang="ko-KR" emma:confidence="0">
                <emma:literal>여</emma:literal>
              </emma:interpretation>
              <emma:interpretation id="interp4" emma:lang="ko-KR" emma:confidence="0">
                <emma:literal>티</emma:literal>
              </emma:interpretation>
            </emma:one-of>
          </emma:emma>
        </inkml:annotationXML>
        <inkml:trace contextRef="#ctx0" brushRef="#br0">154 8 228 0,'23'-8'85'0,"-23"8"-46"0,0 4-17 0,-9 0 43 16,4 8-36-16,-8 4 15 15,-1 4-27-15,-9 9 11 16,10-1-17-16,-15 8 12 0,10 5-13 0,-5 12 8 16,10-1-10-16,-1 9 2 15,10-4-6-15,8-5 5 16,10-7-6-16,9-13 6 16,8-4-6-16,10-20 6 15,0 1-6-15,0-26 6 31,-4 1-6-31,-5-20 8 16,-5-1-7-16,-13-11 10 16,-5 3-8-16,-18-7 8 15,4 3-8-15,-18-4 3 16,5 13-5-16,-14 0-4 0,5 11-1 16,-5 1-4-16,5 12 3 15,-5-1-19-15,9 13 12 0,-4 4-78 16,13 4 48-16,0 5-135 15,10 3 98-15,4 0-89 16,4 4 95-16</inkml:trace>
        <inkml:trace contextRef="#ctx0" brushRef="#br0" timeOffset="268.912">560-336 332 0,'4'-20'123'0,"-4"20"-66"0,0 4-31 0,0-4 43 16,0 8-40-16,-4 12 2 16,4 8-20-16,-10 17 6 15,6 7-9-15,-5 25 2 16,4 4-6-16,-8 29 0 16,8-5-2-16,0 16 1 15,5-3-2-15,5-5-16 16,4-12 8-16,5-12-54 0,-1-16 33 0,6-16-91 15,-1-13 67-15,0-20-119 16,5-12 97-16</inkml:trace>
      </inkml:traceGroup>
      <inkml:traceGroup>
        <inkml:annotationXML>
          <emma:emma xmlns:emma="http://www.w3.org/2003/04/emma" version="1.0">
            <emma:interpretation id="{48765D40-EF13-4089-BB29-88C727DD0853}" emma:medium="tactile" emma:mode="ink">
              <msink:context xmlns:msink="http://schemas.microsoft.com/ink/2010/main" type="line" rotatedBoundingBox="25861,9082 28676,9028 28707,10610 25892,10665"/>
            </emma:interpretation>
          </emma:emma>
        </inkml:annotationXML>
        <inkml:traceGroup>
          <inkml:annotationXML>
            <emma:emma xmlns:emma="http://www.w3.org/2003/04/emma" version="1.0">
              <emma:interpretation id="{02E14151-214C-48B1-9417-CFF2D619CB46}" emma:medium="tactile" emma:mode="ink">
                <msink:context xmlns:msink="http://schemas.microsoft.com/ink/2010/main" type="inkWord" rotatedBoundingBox="25865,9252 26512,9240 26532,10266 25884,10278"/>
              </emma:interpretation>
              <emma:one-of disjunction-type="recognition" id="oneOf1">
                <emma:interpretation id="interp5" emma:lang="ko-KR" emma:confidence="0">
                  <emma:literal>충</emma:literal>
                </emma:interpretation>
                <emma:interpretation id="interp6" emma:lang="ko-KR" emma:confidence="0">
                  <emma:literal>층</emma:literal>
                </emma:interpretation>
                <emma:interpretation id="interp7" emma:lang="ko-KR" emma:confidence="0">
                  <emma:literal>용</emma:literal>
                </emma:interpretation>
                <emma:interpretation id="interp8" emma:lang="ko-KR" emma:confidence="0">
                  <emma:literal>쑹</emma:literal>
                </emma:interpretation>
                <emma:interpretation id="interp9" emma:lang="ko-KR" emma:confidence="0">
                  <emma:literal>붕</emma:literal>
                </emma:interpretation>
              </emma:one-of>
            </emma:emma>
          </inkml:annotationXML>
          <inkml:trace contextRef="#ctx0" brushRef="#br0" timeOffset="1222.9332">1029-73 252 0,'-10'-32'96'0,"10"32"-52"0,-13-21-18 0,4 17 42 15,9 4-38-15,-14-4 7 16,0 8-22-16,-8 0 8 16,3 8-13-16,-8 5 8 15,4 7-10-15,0 4-2 16,10 5-4-16,-1 3 1 15,5-4-2-15,14 1 4 16,4-5-3-16,9-4 4 16,9-3-4-16,5-9-1 15,0-4 0-15,-5-12-12 16,1 4 6-16,-6-8-25 16,-3 4 17-16,-10-4-18 15,-5 8 17-15,-8-4-1 16,-1 8 9-16,-8 0-1 15,3 8 4-15,-3 0 0 16,4 0 1-16,0 0-11 16,4 4 6-16,5-8-18 15,5 5 14-15,8-9-9 0,5 4 12 16,5-8 3-16,4 0 2 0,5 0 1 16,0 0 0-16,0 0 4 15,-5 0-1-15,-4 0 10 16,0 8-5-16,-14 0 10 15,-4 4-9-15,-19 8 1 16,5 5-5-16,-18 3-2 16,-1 0 0-16,-17 5-1 15,4-5 0-15,-14-4 26 16,5 1-14-16,-9-5 46 16,9 0-33-16,0-8 22 15,9 4-27-15,9-8 0 16,9 5-12-16,9-9-5 15,10 0-2-15,22-8-4 16,9 4 2-16,28-9 1 16,0 5 0-16,8-8 2 15,1 8-1-15,4-8-1 16,-8 8 1-16,-6 0 1 16,-8 4-1-16,-14 0-3 15,-5 4 1-15,-18 0-1 0,-4 8 0 0,-19 4 4 16,0 1-1-16,-18 11 4 15,5 0-3-15,-14 1 4 16,9 3-4-16,-4 0 1 16,13-3-1-16,5-1-4 15,13-4 1-15,10 1 3 32,4-5-1-32,14-8 2 15,9-4-2-15,9-12 4 16,4 4-3-16,-4-12 4 15,0 0-4-15,-14-8 6 16,1-1-5-16,-19-11 1 16,0 8-2-16,-18-9 1 15,0 9-2-15,-19-4-5 0,1 11 2 0,-14 1-19 16,5 12 12-16,-5-4-78 16,13 4 48-16,-4 4-168 15,10 4 116-15</inkml:trace>
        </inkml:traceGroup>
        <inkml:traceGroup>
          <inkml:annotationXML>
            <emma:emma xmlns:emma="http://www.w3.org/2003/04/emma" version="1.0">
              <emma:interpretation id="{F8D6C5A1-3D8B-4919-9A16-ACF64947DEEA}" emma:medium="tactile" emma:mode="ink">
                <msink:context xmlns:msink="http://schemas.microsoft.com/ink/2010/main" type="inkWord" rotatedBoundingBox="26674,9212 27624,9194 27644,10279 26695,10297"/>
              </emma:interpretation>
              <emma:one-of disjunction-type="recognition" id="oneOf2">
                <emma:interpretation id="interp10" emma:lang="ko-KR" emma:confidence="0">
                  <emma:literal>해</emma:literal>
                </emma:interpretation>
                <emma:interpretation id="interp11" emma:lang="ko-KR" emma:confidence="0">
                  <emma:literal>헤</emma:literal>
                </emma:interpretation>
                <emma:interpretation id="interp12" emma:lang="ko-KR" emma:confidence="0">
                  <emma:literal>레</emma:literal>
                </emma:interpretation>
                <emma:interpretation id="interp13" emma:lang="ko-KR" emma:confidence="0">
                  <emma:literal>체</emma:literal>
                </emma:interpretation>
                <emma:interpretation id="interp14" emma:lang="ko-KR" emma:confidence="0">
                  <emma:literal>혜</emma:literal>
                </emma:interpretation>
              </emma:one-of>
            </emma:emma>
          </inkml:annotationXML>
          <inkml:trace contextRef="#ctx0" brushRef="#br0" timeOffset="1854.354">1543-61 340 0,'-27'-16'129'0,"27"16"-70"0,-5 0-53 0,1 0 25 16,8 0-19-16,5 0-9 16,9 8-3-16,5 0-9 15,0 4 5-15,4-4-10 16,1 4 9-16,-1 1-34 16,-4 3 22-16,-10 4-45 0,1 4 35 15,-14 5-12-15,0-1 23 0,-18 0 30 16,4-3-8-16,-13-1 53 15,4 0-34-15,-9-4 38 16,9 1-36-16,1-5 6 16,8 0-20-16,5-4-5 15,4 0-5-15,19-4-3 32,4 4 1-32,14-8 1 0,4 1-1 15,5-5 2-15,5 4-2 0,-5-4 2 16,-5 0-2-16,-4 0-1 15,0 4 1-15,-18 0-1 16,-1 4 0-16,-17 8 0 16,-1 8 0-16,-13 9 4 15,0-1-2-15,-14 4 15 16,5-3-10-16,-1 7 15 16,6-3-13-16,-1-1 5 15,14 1-9-15,0-9 2 16,4-4-4-16,14-20 0 15,5 0-1-15,9-20 3 16,4 4-3-16,-4-12 10 0,4 7-6 0,-9-11 10 16,0 8-9-16,-8-17 3 15,-6 5-6-15,-13-12-2 16,4 7-1-16,-13-3-39 16,5 11 21-16,-10-3-101 15,5 8 66-15,-1-9-154 31,10 17 117-31</inkml:trace>
          <inkml:trace contextRef="#ctx0" brushRef="#br0" timeOffset="2454.8415">2071 16 284 0,'9'20'107'0,"-9"-20"-58"0,5 53-26 0,-1-33 34 15,1 4-33-15,-1 21-5 16,1 3-13-16,0 21-2 15,4 0-2-15,-5 4 3 16,1-4-3-16,-5-9-3 16,4-7 0-16,-8-17-26 15,4-7 15-15,-5-17-30 16,1-4 23-16,-5-16-8 16,4 0 16-16,-4-13 17 15,9 1-2-15,-5-4 25 16,5 4-16-16,0-13 16 15,5 5-16-15,-1-8-1 16,10 7-7-16,0-3-1 16,-1 12-2-16,15-5-2 15,-1 5 1-15,0-4 1 0,1 8-1 0,-6-5 2 16,1 1-2-16,-9 0-7 16,4 4 3-16,-4-13-10 15,-1 9 8-15,-4-16-5 16,1 3 6-16,-6-11 2 15,5 12 2-15,-4-9 24 16,-1 9-13-16,1-9 35 16,4 9-26-16,-4-9 17 15,-1 13-21-15,1 4 4 16,-1 8-11-16,1 16-1 16,-1 12-5-16,-4 16-2 15,0 8 0-15,0 21 3 16,0 0-2-1,0 24 4-15,0 4-4 0,0 16-1 16,5-4 0-16,-5 0 3 16,4-12-2-16,-4-4-5 15,5-12 1-15,-5-12-41 16,5-9 24-16,-1-11-94 16,1-5 63-16,-1-16-140 15,5-8 107-15</inkml:trace>
        </inkml:traceGroup>
        <inkml:traceGroup>
          <inkml:annotationXML>
            <emma:emma xmlns:emma="http://www.w3.org/2003/04/emma" version="1.0">
              <emma:interpretation id="{4A576E88-E009-4DB5-95C2-1B2529D618DE}" emma:medium="tactile" emma:mode="ink">
                <msink:context xmlns:msink="http://schemas.microsoft.com/ink/2010/main" type="inkWord" rotatedBoundingBox="27728,9046 28676,9028 28707,10610 27758,10629"/>
              </emma:interpretation>
              <emma:one-of disjunction-type="recognition" id="oneOf3">
                <emma:interpretation id="interp15" emma:lang="ko-KR" emma:confidence="0">
                  <emma:literal>서</emma:literal>
                </emma:interpretation>
                <emma:interpretation id="interp16" emma:lang="ko-KR" emma:confidence="0">
                  <emma:literal>저</emma:literal>
                </emma:interpretation>
                <emma:interpretation id="interp17" emma:lang="ko-KR" emma:confidence="0">
                  <emma:literal>시</emma:literal>
                </emma:interpretation>
                <emma:interpretation id="interp18" emma:lang="ko-KR" emma:confidence="0">
                  <emma:literal>너</emma:literal>
                </emma:interpretation>
                <emma:interpretation id="interp1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2570.7632">2850 56 360 0,'9'-32'134'0,"0"20"-72"0,0 12-48 15,-4 4 31-15</inkml:trace>
          <inkml:trace contextRef="#ctx0" brushRef="#br0" timeOffset="2839.5899">2868 64 655 0,'-27'53'27'0,"4"4"-15"16,-9-1-7-16,-14 17-4 0,10-16-21 0,-5 0-9 15,5-9-43-15,4-11-18 0,18-13-59 16,9-20 54 0,5-4 20-1,5 0 43-15,22-8 39 16,5-12 17-16,-9 3 14 15,9-3 4-15,-9 12-16 16,-1 0-5 0,15 4-7-16,-10 0 1 15,23 24-8-15,-9 4-2 0,0-7-1 16,-9-9-2-16,0 20 1 16,-9 4-15-16,-5-7-7 15,-9 27-147 1</inkml:trace>
          <inkml:trace contextRef="#ctx0" brushRef="#br0" timeOffset="3024.0232">3009 514 232 0,'23'-21'88'0,"-19"-19"-48"0,5 24-23 16,-4 0 25-16,9-1-20 15,4 9-7-15,0-4-12 0,9 0-2 0,5 0-1 16,0 4-3-16,14 0 2 0,-5 0-8 15,-14-5-4-15,9-3-42 16,-17 4-16-16,3-4-32 16</inkml:trace>
          <inkml:trace contextRef="#ctx0" brushRef="#br0" timeOffset="3240.3235">3482-340 268 0,'-4'-12'101'0,"13"16"-54"0,-14-4-24 0,15 4 31 16,-6 28-19-16,-4 0-7 16,0 17-2-16,0 24 0 15,0 12-13-15,0 24 5 0,0 21 5 0,-4 19-8 16,8-11-3-16,1-9-5 16,4 9-2-16,-5 4-6 15,5-37-1-15,-9-12-54 16,10-28-25-16,-6-17-80 15,-4-15-51-15,-4-9 99 32</inkml:trace>
        </inkml:traceGroup>
      </inkml:traceGroup>
    </inkml:traceGroup>
    <inkml:traceGroup>
      <inkml:annotationXML>
        <emma:emma xmlns:emma="http://www.w3.org/2003/04/emma" version="1.0">
          <emma:interpretation id="{752AA384-4231-47E5-BDBA-793E834E216D}" emma:medium="tactile" emma:mode="ink">
            <msink:context xmlns:msink="http://schemas.microsoft.com/ink/2010/main" type="paragraph" rotatedBoundingBox="25369,10464 32178,10268 32231,12105 25422,12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C336A3-6CF1-4464-BFA4-B06DF720255D}" emma:medium="tactile" emma:mode="ink">
              <msink:context xmlns:msink="http://schemas.microsoft.com/ink/2010/main" type="line" rotatedBoundingBox="25369,10464 32178,10268 32231,12105 25422,12302"/>
            </emma:interpretation>
          </emma:emma>
        </inkml:annotationXML>
        <inkml:traceGroup>
          <inkml:annotationXML>
            <emma:emma xmlns:emma="http://www.w3.org/2003/04/emma" version="1.0">
              <emma:interpretation id="{B19FDD4B-ED74-4910-B714-F3A417B4D466}" emma:medium="tactile" emma:mode="ink">
                <msink:context xmlns:msink="http://schemas.microsoft.com/ink/2010/main" type="inkWord" rotatedBoundingBox="25750,10666 26408,11400 25709,12027 25051,11293"/>
              </emma:interpretation>
              <emma:one-of disjunction-type="recognition" id="oneOf4">
                <emma:interpretation id="interp20" emma:lang="ko-KR" emma:confidence="0">
                  <emma:literal>야</emma:literal>
                </emma:interpretation>
                <emma:interpretation id="interp21" emma:lang="ko-KR" emma:confidence="0">
                  <emma:literal>마</emma:literal>
                </emma:interpretation>
                <emma:interpretation id="interp22" emma:lang="ko-KR" emma:confidence="0">
                  <emma:literal>山</emma:literal>
                </emma:interpretation>
                <emma:interpretation id="interp23" emma:lang="ko-KR" emma:confidence="0">
                  <emma:literal>必</emma:literal>
                </emma:interpretation>
                <emma:interpretation id="interp24" emma:lang="ko-KR" emma:confidence="0">
                  <emma:literal>以</emma:literal>
                </emma:interpretation>
              </emma:one-of>
            </emma:emma>
          </inkml:annotationXML>
          <inkml:trace contextRef="#ctx0" brushRef="#br0" timeOffset="5542.4891">387 1509 148 0,'-5'-12'55'0,"5"8"-30"0,0-20-1 0,0 24 22 15,0-4-8-15,0 8 0 16,0 0-1-16,-5 0 1 0,1 4-21 15,-1 8 4-15,-4 17 0 0,0 7-3 16,0 25 2-16,0 4-11 16,4 3-3-16,-4 9-2 15,5-4 0-15,4-4 0 0,4-4 2 16,1-8-12-16,4-13-5 16,0-11-35-16,0-13-13 15,0-12-13-15,0-12-6 16,-4-12 12-1,-1-33-4-15,-4-3 31 16,0-9 41 0,0-20 21-16,0-4 26 15,-4 4 9-15,-1 9-2 16,5 7 1-16,0-4-6 16,0 4 1-16,0 25-29 15,5-4 2-15,4 7 3 0,5 17-16 16,4-4-6-16,5 20-9 0,4 0-1 15,9 8 2-15,1 8 1 16,8 12-2-16,-4 9 2 0,-4 7 1 16,-5 9 2-16,-5 0 1 15,-9 11 1-15,-4-7 2 16,-14-4 1-16,-5 3 5 16,-18-3 5-16,-13-1-3 15,-9-3 0-15,-10-5-4 0,-4-3-1 16,0-9-5-16,-1 1-1 15,1-9-1-15,14-4-2 16,8-8-37-16,5 1-15 16,37-13-104-1,13-9 3 17</inkml:trace>
          <inkml:trace contextRef="#ctx0" brushRef="#br0" timeOffset="5842.7927">942 1983 327 0,'0'-53'69'16,"5"21"-36"-16,4-5-30 0,0 21-9 16,4-4-18-16,10 24-7 15,5 4-49 1,3 4-52-16,10 4 40 15</inkml:trace>
          <inkml:trace contextRef="#ctx0" brushRef="#br0" timeOffset="5626.5541">951 1963 232 0,'18'0'88'0,"-18"-5"-48"0,0 18-14 0,0 3 29 16</inkml:trace>
          <inkml:trace contextRef="#ctx0" brushRef="#br0" timeOffset="5742.7216">965 2047 504 0,'-5'45'35'0,"1"0"-20"16,-1-5-10-16,5-4-4 16,0-7-26-16,0-5-10 0,0-12-33 15,0-12-12-15,0-12-15 16,0-32-15-1,-9 7 49-15,9-16 92 32,0 1 46-32</inkml:trace>
          <inkml:trace contextRef="#ctx0" brushRef="#br1" timeOffset="-57859.0093">896 2189 272 0,'-4'-20'101'15,"4"20"-54"-15,23 4-61 0,-14-4-4 16,0 4 6-16,5 0-104 16,4 8 64-16</inkml:trace>
        </inkml:traceGroup>
        <inkml:traceGroup>
          <inkml:annotationXML>
            <emma:emma xmlns:emma="http://www.w3.org/2003/04/emma" version="1.0">
              <emma:interpretation id="{62407EFF-79F8-4B18-BBFE-A0E3E109CFC0}" emma:medium="tactile" emma:mode="ink">
                <msink:context xmlns:msink="http://schemas.microsoft.com/ink/2010/main" type="inkWord" rotatedBoundingBox="26492,11284 26892,11505 26753,11757 26353,11537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^</emma:literal>
                </emma:interpretation>
                <emma:interpretation id="interp27" emma:lang="ko-KR" emma:confidence="0">
                  <emma:literal>s</emma:literal>
                </emma:interpretation>
                <emma:interpretation id="interp28" emma:lang="ko-KR" emma:confidence="0">
                  <emma:literal>어</emma:literal>
                </emma:interpretation>
                <emma:interpretation id="interp29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6174.3172">1415 1954 276 0,'-13'-4'104'0,"4"0"-56"0,-9 12-30 16,13-8 31-16,-9 4-9 0,-8 9-1 16,-6 3-18-16,1 16-5 15,0 1-10-15,4-5-4 0,5 0 1 0,9-4-2 16,4-3 2-1,10-9-2-15,8-4 2 0,14-8-4 16,5-8-2-16,0-20-3 16,0 7-1-16,0-7 1 15,-5 12 4-15,1 4-1 32,-15 4 1-32,5 8 0 0,-8 12-2 15,3 4 7-15,-4 8 5 16,0-4-4-16,5 9-2 15,0-5 1-15,-1 4 0 16,6-7-8-16,-1-1-2 16,-4-8-45-16,-1 0-20 15,1-8-32-15,-1-4-12 0,1-4 13 16</inkml:trace>
        </inkml:traceGroup>
        <inkml:traceGroup>
          <inkml:annotationXML>
            <emma:emma xmlns:emma="http://www.w3.org/2003/04/emma" version="1.0">
              <emma:interpretation id="{32F058AF-1391-439C-A532-D291B8979CDD}" emma:medium="tactile" emma:mode="ink">
                <msink:context xmlns:msink="http://schemas.microsoft.com/ink/2010/main" type="inkWord" rotatedBoundingBox="27108,10370 27397,11646 26949,11748 26660,10471"/>
              </emma:interpretation>
              <emma:one-of disjunction-type="recognition" id="oneOf6">
                <emma:interpretation id="interp30" emma:lang="ko-KR" emma:confidence="0">
                  <emma:literal>b</emma:literal>
                </emma:interpretation>
                <emma:interpretation id="interp31" emma:lang="ko-KR" emma:confidence="0">
                  <emma:literal>I</emma:literal>
                </emma:interpretation>
                <emma:interpretation id="interp32" emma:lang="ko-KR" emma:confidence="0">
                  <emma:literal>6</emma:literal>
                </emma:interpretation>
                <emma:interpretation id="interp33" emma:lang="ko-KR" emma:confidence="0">
                  <emma:literal>2</emma:literal>
                </emma:interpretation>
                <emma:interpretation id="interp3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6690.0199">1716 1133 312 0,'-9'-81'115'0,"9"77"-62"0,9-4-13 15,-4 12 41-15,4 4-43 0,4 24-14 16,1 17-11-16,0 20-2 16,-5 12-5-16,9 20 0 0,-9 20 4 15,0 13-6-15,-4 3 0 16,-5-3-2-16,-5-17 1 16,-4-3 0-16,0-25 3 15,0-21 1-15,0-15 1 0,9-37 2 31,0-16-5-15,9-12-1-16,9-12-7 16,5-5-2-16,4-3-23 15,10 4 16-15,4-9-4 16,-1 13 10-16,6 4-3 16,-10 8 5-16,5 8 0 15,-4 8 2-15,-10 4 4 16,0 4-1-16,-13 0 4 15,-5 0-3-15,-13 0 8 16,-1 5-6-16,-18-5 5 16,1 4-5-16,-24-8-4 15,1 4-1-15,-24-12-45 0,19 0 24 0,-4-8-120 16,13 0 79-16</inkml:trace>
        </inkml:traceGroup>
        <inkml:traceGroup>
          <inkml:annotationXML>
            <emma:emma xmlns:emma="http://www.w3.org/2003/04/emma" version="1.0">
              <emma:interpretation id="{BE5635BA-C8A2-4DAD-A0A9-76AFF14A6921}" emma:medium="tactile" emma:mode="ink">
                <msink:context xmlns:msink="http://schemas.microsoft.com/ink/2010/main" type="inkWord" rotatedBoundingBox="27530,10683 27558,11460 27534,11461 27507,10684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'</emma:literal>
                </emma:interpretation>
                <emma:interpretation id="interp37" emma:lang="ko-KR" emma:confidence="0">
                  <emma:literal>l</emma:literal>
                </emma:interpretation>
                <emma:interpretation id="interp38" emma:lang="ko-KR" emma:confidence="0">
                  <emma:literal>I</emma:literal>
                </emma:interpretation>
                <emma:interpretation id="interp3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6959.7593">2362 1311 400 0,'-9'-8'148'0,"9"8"-80"0,-4 16-70 0,-1-4 30 15,10 8-20-15,-5 13 1 16,0 7-6-16,0 13 0 16,0 4-1-16,0 15 1 15,4 1-2-15,1 12-34 16,-1-8 19-16,1-4-103 16,0-8 65-16,-1-9-127 15,5-11 101-15</inkml:trace>
        </inkml:traceGroup>
        <inkml:traceGroup>
          <inkml:annotationXML>
            <emma:emma xmlns:emma="http://www.w3.org/2003/04/emma" version="1.0">
              <emma:interpretation id="{4CB6A307-18E4-4C06-A2F9-CB6469F59ECE}" emma:medium="tactile" emma:mode="ink">
                <msink:context xmlns:msink="http://schemas.microsoft.com/ink/2010/main" type="inkWord" rotatedBoundingBox="27994,11349 28055,11706 27776,11753 27715,11397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o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529.3385">2713 2019 276 0,'-5'-16'104'0,"5"16"-56"0,-22-8-19 0,8 8 51 16,5 4-45-16,-5 4 8 15,5 8-27-15,-9 8 10 16,4 5-15-16,1 11 6 0,4 5-8 16,4-1-1-16,10-3-2 15,4-5 1-15,13-3-4 16,6-9 0-16,4-12 3 0,4-8-1 16,0-12 0-16,-4-8-1 0,-4-4 2 31,-6-5-1-31,-3-3 2 0,-10-13-6 15,-9 1-1-15,-5 0-27 16,-8 3-11-16,-10 9-45 16,-9 8-17-16,-14 11-67 15</inkml:trace>
        </inkml:traceGroup>
        <inkml:traceGroup>
          <inkml:annotationXML>
            <emma:emma xmlns:emma="http://www.w3.org/2003/04/emma" version="1.0">
              <emma:interpretation id="{994B63AB-3640-4511-BE7B-348FB48108A3}" emma:medium="tactile" emma:mode="ink">
                <msink:context xmlns:msink="http://schemas.microsoft.com/ink/2010/main" type="inkWord" rotatedBoundingBox="28658,10710 28865,11461 28530,11553 28322,10802"/>
              </emma:interpretation>
              <emma:one-of disjunction-type="recognition" id="oneOf9">
                <emma:interpretation id="interp45" emma:lang="ko-KR" emma:confidence="0">
                  <emma:literal>3</emma:literal>
                </emma:interpretation>
                <emma:interpretation id="interp46" emma:lang="ko-KR" emma:confidence="0">
                  <emma:literal>’</emma:literal>
                </emma:interpretation>
                <emma:interpretation id="interp47" emma:lang="ko-KR" emma:confidence="0">
                  <emma:literal>5</emma:literal>
                </emma:interpretation>
                <emma:interpretation id="interp48" emma:lang="ko-KR" emma:confidence="0">
                  <emma:literal>;</emma:literal>
                </emma:interpretation>
                <emma:interpretation id="interp4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8545.3765">3309 1477 284 0,'-27'-41'107'0,"23"37"-58"0,-1 0-18 0,5-4 35 16,0 0-20-16,0 0-4 16,5-4-24-16,8 4-9 15,10 4-6-15,4 0-5 0,5 4 1 16,5 12-1-16,-1-4 0 15,-4 8 2-15,-9 0 0 32,-10 5 0-32,1-1 0 0,-19 4 2 15,-8 4 3-15,-5 5-4 16,-10-5-1-16,1-4 2 16,0 1 1-16,4-5-4 15,5-4-1-15,4-4 1 0,14 4 0 16,5-3 1-16,13 7 2 15,5-8-6-15,4 8 1 16,5 0 1-16,9 5 1 0,4-1-2 16,-8 4 2-16,-5 1 3 15,-10-1 1-15,-8 0 5 16,-10-3 5-16,-13 11-5 16,-13-4 0-16,3-3-2 15,-12-5-1 1,-6-4-1-16,1 0 0 15,-10-3-24-15,10-5-9 16,4-4-61-16,5-4-24 16</inkml:trace>
        </inkml:traceGroup>
        <inkml:traceGroup>
          <inkml:annotationXML>
            <emma:emma xmlns:emma="http://www.w3.org/2003/04/emma" version="1.0">
              <emma:interpretation id="{FA5126A6-341F-49D6-BEFE-08CD3DD97417}" emma:medium="tactile" emma:mode="ink">
                <msink:context xmlns:msink="http://schemas.microsoft.com/ink/2010/main" type="inkWord" rotatedBoundingBox="29306,10628 32186,10545 32231,12105 29351,12189"/>
              </emma:interpretation>
              <emma:one-of disjunction-type="recognition" id="oneOf10">
                <emma:interpretation id="interp50" emma:lang="ko-KR" emma:confidence="0">
                  <emma:literal>페</emma:literal>
                </emma:interpretation>
                <emma:interpretation id="interp51" emma:lang="ko-KR" emma:confidence="0">
                  <emma:literal>폐</emma:literal>
                </emma:interpretation>
                <emma:interpretation id="interp52" emma:lang="ko-KR" emma:confidence="0">
                  <emma:literal>패</emma:literal>
                </emma:interpretation>
                <emma:interpretation id="interp53" emma:lang="ko-KR" emma:confidence="0">
                  <emma:literal>쩨</emma:literal>
                </emma:interpretation>
                <emma:interpretation id="interp54" emma:lang="ko-KR" emma:confidence="0">
                  <emma:literal>체</emma:literal>
                </emma:interpretation>
              </emma:one-of>
            </emma:emma>
          </inkml:annotationXML>
          <inkml:trace contextRef="#ctx0" brushRef="#br0" timeOffset="10047.3524">4197 1449 276 0,'-32'-9'104'0,"28"9"-56"0,-10 0-27 0,10 0 28 0,4 0-22 16,0 0-7-16,9 0-10 16,4 5-2-16,15-5-5 15,8 0 0-15,5-13 1 0,5 1-5 0,4 4 1 16,0-4-18-16,-9 0-5 16,-5 4-13-16,-8 0-5 31,-10 4 6-31,-5 0 6 0,-3 0 12 15,-6-1 6-15,-8 5 7 16,-6 5 4-16,6 11 5 16,-10-4 2-16,1 12 10 15,-6 4 4-15,1 9-5 16,-5 7 1-16,-9 9-1 16,1 12-1-16,-1-5-5 0,9 5-4 15,0-8-3-15,14-5 0 16,0-11 2-16,4-9 2 15,5-7-14-15,14-17-8 16,9-8-10-16,-5-12-2 16,14-9-6-16,0-27-2 15,-5-1 13 1,0 5 7-16,1 3 10 16,-5 5 5-16,-5 3 14 15,-5 9 8-15,-3 8 4 16,-6 12 2-16,-4 4-11 0,0 12-3 15,0 4-8-15,0 9-2 16,-4 15 0-16,-6-4 2 16,6 1-3-16,-10-1 0 0,-4 1-1 15,-9-5 1-15,-10 0-29 16,1-7-11-16,-5-5-4 16,4-8 1-16,6-4 23 15,-1 0 9-15,13-4 11 16,1-4 6-16,9 0-1 15,9-4 3-15,5 0-4 0,4 0-2 16,18 0 2-16,5 0 2 16,4-4-4-16,1-4-1 15,8 0-2-15,1-4-2 16,-5-5 3-16,4 9 0 16,1-8-21-16,-14 8-10 15,0-8-26 1,-19 3-9-16,6 1 12 15,-19 4 16 1,-5-4 34-16,-9 0 41 16,10 3 21-16,-5 1-1 0,0 0 2 15,-1 4-18-15,-3 0-4 16,13 0-23-16,0 0-12 16,0 0-5-16,13-8 0 0,1 3 2 0,18-3-3 15,-5 0 0-15,-4-4 3 16,0 0 1-16,-5-1-1 15,0 1-2-15,0 0 1 16,-4 0 1-16,-5 7-3 16,0 5-2-16,-9 0 8 15,9 4 6 1,-9 4 4-16,0 12 0 16,0 13-7-16,0 11-3 15,-9 9-1-15,9 11 2 16,-9 13-1-16,0 0 2 15,9 4-2-15,0-4 0 16,0-9-1-16,0-7 2 16,0-13-1-16,0-11 2 0,9-9-11 15,-4-12-4-15,-1-20-25 16,5-21-11-16,-4-15-24 16,9-29-9-16,-1-16-14 15,1-16 7 1,4-5 61-16,-4 13 47 0,-1-4 26 15,1 12 10-15,-5 20 27 16,19 16-19-16,-15 21-36 16,1 36-8-16,-5 8-5 0,0 16-3 15,-4 17 1-15,-10 11 2 16,1 17 2-16,-1 12-9 16,0 20-2-16,-8 21-6 31,8-5-1-31,-4 0 1 0,0 1 0 15,0-9-5-15,9-20-1 16,-5-16-32-16,5-25-15 16,0-11-13-16,5-17-4 15,4-28-30 1,9-8-45-16,10-17 43 0</inkml:trace>
        </inkml:traceGroup>
        <inkml:traceGroup>
          <inkml:annotationXML>
            <emma:emma xmlns:emma="http://www.w3.org/2003/04/emma" version="1.0">
              <emma:interpretation id="{5D67FC09-E0AE-4104-95AB-A8424693E049}" emma:medium="tactile" emma:mode="ink">
                <msink:context xmlns:msink="http://schemas.microsoft.com/ink/2010/main" type="inkWord" rotatedBoundingBox="30737,10745 30792,11810 30419,11830 30363,10764"/>
              </emma:interpretation>
              <emma:one-of disjunction-type="recognition" id="oneOf11">
                <emma:interpretation id="interp55" emma:lang="ko-KR" emma:confidence="0">
                  <emma:literal>이</emma:literal>
                </emma:interpretation>
                <emma:interpretation id="interp56" emma:lang="ko-KR" emma:confidence="0">
                  <emma:literal>어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억</emma:literal>
                </emma:interpretation>
                <emma:interpretation id="interp5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0378.6183">5304 1699 288 0,'0'-28'110'0,"0"24"-60"0,-5-8-28 0,5 12 31 16,-4 0-15-16,-10 4-4 15,5 4-16 1,-5 4-6-16,0 13-7 16,1 7-2-16,4 4 3 0,4 1-1 15,10 3 0-15,-1-11-3 16,14 3-2-16,5-4 5 15,0-8 1-15,0-7 2 16,-1-9 0-16,-3-8-4 16,-1-4-1-16,-9-5 1 0,-9-15 0 15,-5-8-2-15,-4-5 1 16,-4 1-2-16,-1-1-1 16,-4 9-2-16,0-1-1 15,-5 13-20-15,9 0-8 16,-4 8-35-16,13 0-15 15,-4 4-54-15,9 4-46 16,14-5 76-16</inkml:trace>
          <inkml:trace contextRef="#ctx0" brushRef="#br0" timeOffset="10610.5198">5559 1368 296 0,'9'-4'112'0,"-9"8"-60"0,-9 8-39 15,9 4 28-15,0 4-6 16,0 13 4-16,0 7-8 16,-14 17-4-16,14 11-15 15,-5 13-8-15,1 12 0 0,4-3-3 16,0-1 2-16,0 0 0 16,0 0 1-16,4-4-29 0,1-17-10 15,4-11-38-15,-4-16-14 16,13-5-38-1</inkml:trace>
        </inkml:traceGroup>
        <inkml:traceGroup>
          <inkml:annotationXML>
            <emma:emma xmlns:emma="http://www.w3.org/2003/04/emma" version="1.0">
              <emma:interpretation id="{CE3C4898-BB4D-460F-8565-458D6B0F46F5}" emma:medium="tactile" emma:mode="ink">
                <msink:context xmlns:msink="http://schemas.microsoft.com/ink/2010/main" type="inkWord" rotatedBoundingBox="31410,10801 31608,11761 30965,11894 30766,10934"/>
              </emma:interpretation>
              <emma:one-of disjunction-type="recognition" id="oneOf12">
                <emma:interpretation id="interp60" emma:lang="ko-KR" emma:confidence="0">
                  <emma:literal>지</emma:literal>
                </emma:interpretation>
                <emma:interpretation id="interp61" emma:lang="ko-KR" emma:confidence="0">
                  <emma:literal>리</emma:literal>
                </emma:interpretation>
                <emma:interpretation id="interp62" emma:lang="ko-KR" emma:confidence="0">
                  <emma:literal>긔</emma:literal>
                </emma:interpretation>
                <emma:interpretation id="interp63" emma:lang="ko-KR" emma:confidence="0">
                  <emma:literal>치</emma:literal>
                </emma:interpretation>
                <emma:interpretation id="interp64" emma:lang="ko-KR" emma:confidence="0">
                  <emma:literal>대</emma:literal>
                </emma:interpretation>
              </emma:one-of>
            </emma:emma>
          </inkml:annotationXML>
          <inkml:trace contextRef="#ctx0" brushRef="#br0" timeOffset="10928.3932">5700 1699 324 0,'-46'-12'121'0,"37"8"-66"0,0 0-44 0,9 4 28 16,18-4-21-16,14-4-11 15,4 0-8-15,5 0 0 16,5 4 0-16,0 0 1 0,-6 4-3 16,-3 4 0-16,-10 4 4 15,-9 4 1-15,-8 4 2 16,-20 9 2-16,-3 11-3 15,-5 0-2-15,-10 1 0 0,-22-1 1 16,5 1-19-16,-1-5-8 16,14-8-58-16,0-3-26 15,5-9-16 1</inkml:trace>
          <inkml:trace contextRef="#ctx0" brushRef="#br0" timeOffset="11332.7521">5759 1979 160 0,'59'-4'63'0,"-41"12"-34"0,10-8-16 0,-10 4 19 16,0 0 2 0,14 0 4-16,13 0-8 0,1 0-1 15,-5 0-16-15,-5-4-6 0,5 0-2 16,-18 0-3-16,4-4 1 16,-8 0-40-16,-6-4-14 0,-8-8-13 15,4-5-1-15,-9-19-4 16,-9-13-10-1,9-7 34-15,0-1 73 16,0-4 35-16,9 0 13 16,-9 9 3-16,4 11-11 15,-4 13-5 1,0 4-18-16,0 7-7 16,0 13-22-16,0 8-1 0,0 16-1 15,-4 9 1-15,-5 15 4 16,4 17-5-16,-8 20 0 15,-1 12-6-15,9 12-3 16,-8-4-2-16,13 0-3 16,-5-8 5-16,10 4 1 0,-5-20-20 15,9-12-8-15,-5-13-42 16,15-19-96 0,-1-17-22-16,5-32 62 15</inkml:trace>
        </inkml:traceGroup>
        <inkml:traceGroup>
          <inkml:annotationXML>
            <emma:emma xmlns:emma="http://www.w3.org/2003/04/emma" version="1.0">
              <emma:interpretation id="{4335B072-D6B7-4E71-86C0-0A79EBE7A582}" emma:medium="tactile" emma:mode="ink">
                <msink:context xmlns:msink="http://schemas.microsoft.com/ink/2010/main" type="inkWord" rotatedBoundingBox="32137,10625 32574,11978 31899,12196 31462,10843"/>
              </emma:interpretation>
              <emma:one-of disjunction-type="recognition" id="oneOf13">
                <emma:interpretation id="interp65" emma:lang="ko-KR" emma:confidence="0">
                  <emma:literal>리</emma:literal>
                </emma:interpretation>
                <emma:interpretation id="interp66" emma:lang="ko-KR" emma:confidence="0">
                  <emma:literal>9</emma:literal>
                </emma:interpretation>
                <emma:interpretation id="interp67" emma:lang="ko-KR" emma:confidence="0">
                  <emma:literal>어</emma:literal>
                </emma:interpretation>
                <emma:interpretation id="interp68" emma:lang="ko-KR" emma:confidence="0">
                  <emma:literal>디</emma:literal>
                </emma:interpretation>
                <emma:interpretation id="interp69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11949.0012">6642 1368 252 0,'-27'-4'93'0,"9"8"-50"0,-5 0-22 16,14 12 30-16,-9 4-5 31,-1 0 0-31,6-3-19 0,-1-1-8 15,14 0-12-15,5 0-5 0,4 0-1 16,9-4 1-16,0 1 1 16,9-1-1-16,-8-4-2 15,8 4 3-15,-13-4 2 0,-10 4-4 16,-8 4-1-16,-19 5-2 16,5-1-2-16,-14 12 3 15,0 13 0-15,0-13-2 16,5 0 2-16,4-3 1 0,9-5 0 15,5-4-3-15,9 1 2 16,23-9 3-16,0-4 1 16,9-8 3-16,9-4 1 31,4-4-3-31,14-13-3 0,-4-3 0 16,0-4 1-16,-5-1-1 15,-5-3 2-15,-8-8-11 16,-6-1-4-16,-3-3 3 15,-10-1 5-15,-4 5 3 16,4 3 1-16,-9 9 6 16,-5 8 6-16,6-1 5 0,-10 9 2 15,0 8-4-15,0 16-1 16,-10 5-8-16,10 11-2 16,-4 12 4-16,-5 17 3 15,9 20 2-15,0 24 3 16,0 8-1-16,9 9 4 0,-5 7-7 15,6-7-2-15,-6-9-5 32,1-16-2-32,4-12 1 0,-5-16 2 0,-4-17-8 15,0-7-3-15,0-13-28 0,-4-4-14 16,-10-16-37-16,0-4-17 16,-8 0-76 15</inkml:trace>
        </inkml:traceGroup>
      </inkml:traceGroup>
    </inkml:traceGroup>
    <inkml:traceGroup>
      <inkml:annotationXML>
        <emma:emma xmlns:emma="http://www.w3.org/2003/04/emma" version="1.0">
          <emma:interpretation id="{B87F3AF1-5990-49F0-BF37-37978E35A9E0}" emma:medium="tactile" emma:mode="ink">
            <msink:context xmlns:msink="http://schemas.microsoft.com/ink/2010/main" type="paragraph" rotatedBoundingBox="25310,12114 31672,12536 31532,14651 25170,14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ED090B-5235-4098-BD8E-9627260527B2}" emma:medium="tactile" emma:mode="ink">
              <msink:context xmlns:msink="http://schemas.microsoft.com/ink/2010/main" type="line" rotatedBoundingBox="25310,12114 31672,12536 31532,14651 25170,14229"/>
            </emma:interpretation>
          </emma:emma>
        </inkml:annotationXML>
        <inkml:traceGroup>
          <inkml:annotationXML>
            <emma:emma xmlns:emma="http://www.w3.org/2003/04/emma" version="1.0">
              <emma:interpretation id="{2A1F0A1F-94D0-4038-B10A-1C7B31B6B03F}" emma:medium="tactile" emma:mode="ink">
                <msink:context xmlns:msink="http://schemas.microsoft.com/ink/2010/main" type="inkWord" rotatedBoundingBox="2738,-5493 30873,7813 27764,14387 -370,1080"/>
              </emma:interpretation>
              <emma:one-of disjunction-type="recognition" id="oneOf14">
                <emma:interpretation id="interp70" emma:lang="ko-KR" emma:confidence="0">
                  <emma:literal>瓔</emma:literal>
                </emma:interpretation>
                <emma:interpretation id="interp71" emma:lang="ko-KR" emma:confidence="0">
                  <emma:literal>鞍</emma:literal>
                </emma:interpretation>
                <emma:interpretation id="interp72" emma:lang="ko-KR" emma:confidence="0">
                  <emma:literal>挫</emma:literal>
                </emma:interpretation>
                <emma:interpretation id="interp73" emma:lang="ko-KR" emma:confidence="0">
                  <emma:literal>嚶</emma:literal>
                </emma:interpretation>
                <emma:interpretation id="interp74" emma:lang="ko-KR" emma:confidence="0">
                  <emma:literal>璵</emma:literal>
                </emma:interpretation>
              </emma:one-of>
            </emma:emma>
          </inkml:annotationXML>
          <inkml:trace contextRef="#ctx1" brushRef="#br1">2595 5006 0,'0'0'16</inkml:trace>
          <inkml:trace contextRef="#ctx0" brushRef="#br0" timeOffset="14598.8767">104 3314 224 0,'0'-12'85'0,"5"8"-46"0,27-4-46 0,-14 8 16 16,5-4-8-16,9 0 2 16,4-4-4-16,5 4-2 0,0 0-53 15,-5 0-23-15,14-5-2 0,-9 5 3 16</inkml:trace>
          <inkml:trace contextRef="#ctx0" brushRef="#br0" timeOffset="14414.3577">291 3011 264 0,'-14'-17'101'0,"10"13"-54"0,-5 0-20 0,9 4 32 16,-5 0-18-16,5 0-4 15,0 0-23-15,0 0-9 16,0 0-4-16,14 0-1 0,4 0 0 15,5-4 0-15,9 0 2 16,-1 0-1-16,1 0-1 16,5 0 3-16,-10 4 0 0,5 8-4 15,-9 4-1-15,-5 5 1 16,-4 3 0-16,-5 8 1 16,-9 13 2-16,-5 7-3 15,-4 1 0-15,-5-1 1 0,1 5 2 16,-6 0-1-16,1-5-1 31,-4 1-2-31,3-1 1 0,1-7-39 16,4-5-15-16,1-8-55 15,-1-3-20-15,5-9 23 16</inkml:trace>
          <inkml:trace contextRef="#ctx0" brushRef="#br0" timeOffset="14952.1668">555 3249 192 0,'-46'-4'74'0,"46"4"-40"0,-4 0-18 0,4 0 22 0,0 0-22 16,14 0-6-16,4-4-9 15,5 0-2-15,4-8 1 16,5 8 0-16,4-12 2 0,1-4-1 15,4-5 2-15,-10 5-13 16,-3 4-6-16,4-4 6 16,-14 8 5-16,-5-1 4 0,-3 5 3 15,-6 4 10-15,1 4 7 16,-5 0 3-16,-5 17 2 16,5 11-11-16,-9 12-5 15,4 5-3-15,1 3-1 16,-5 9 0-16,0 0 0 15,4-5 0 1,-4 5 2-16,5 0-3 16,-1-5-2-16,0 1-7 15,-8 4-4-15,4-9-32 0,0-11-15 16,-1-9-34 0,1 0-38-16,-4-8 48 15</inkml:trace>
          <inkml:trace contextRef="#ctx0" brushRef="#br0" timeOffset="15198.8677">418 3695 328 0,'-13'4'123'0,"13"4"-66"0,0 4-51 0,0-4 28 15,4 4-20-15,10 0-2 16,4 13-10-16,10 7-2 16,8 0 0-16,5-3 2 0,0-5 3 15,0-8-11-15,4-4-5 0,10-8-33 16,0-16-11-16,-1-16-36 16,-8-5-13-16,-1-7 3 15</inkml:trace>
          <inkml:trace contextRef="#ctx0" brushRef="#br0" timeOffset="16015.0396">1288 3031 292 0,'-27'-20'110'0,"8"16"-60"0,6-4-25 16,8 8 33-16,5-5-33 16,0 5-10-16,5-4-11 15,4 0-1-15,14 4-2 16,-1 0-3-16,1 0-1 0,-5 4-27 15,1 5-10 1,-10 3-13-16,-9 4-5 16,-9 8 14-16,-10 9 6 15,-8 3 20-15,-5-4 11 16,0-3 27-16,1-1 14 16,-1-8 14-16,9 0 7 15,5-3-16-15,4-5-6 16,9-4-17-16,5-8-5 0,14-4-7 15,9-4-1-15,13-4-1 16,1-13 1-16,-5 1-4 0,-5 12 0 16,-9 4 1-16,-4 4 0 15,-14 12-3-15,-9 4 2 16,-14 4-1-16,0 8 0 16,-4 1 2-1,0-1 2-15,4 0-3 16,0 9 0-16,9-9 3 15,5-4 1-15,5 4-1 16,8-3-2-16,5-5 1 16,10-8 1-16,12-4-1 15,6-12 2-15,-1-4-24 16,1 0-8-16,-5 0-19 0,-5-5-5 16,-4 1 17-16,-5 0 8 15,-9 4 15-15,0 0 8 16,-4-5 8-16,-1 5 6 15,1 0 1-15,-1 4 4 16,5-4-5-16,0 0-3 16,5 0-6-16,9-9-2 0,4 1-2 15,1-8 3-15,-1 4 0 16,0 3 1-16,-4 1 0 16,-5 4 0-16,-4-4 0 0,-1 8 2 15,-3 3 21-15,-1 1 12 16,-5 4-1-16,-4 4 3 31,0 4-15-31,0 17-5 0,-4 15-4 16,-1 0-1-16,1 9 5 15,-1-1 3-15,0 13-4 16,1 0 1-16,-1-5-10 16,1 5-4-16,-1-8 0 15,1-5 0-15,-1-3-10 16,5-9-3-16,0-8-35 0,0-3-13 15,0-9-34-15,0-12-12 16,14-4-16 0</inkml:trace>
          <inkml:trace contextRef="#ctx0" brushRef="#br0" timeOffset="16500.1344">1279 3954 340 0,'-23'-8'126'0,"23"8"-68"0,0 4-48 16,5 4 28-16,8 0-15 15,1 4-3-15,9 0-9 0,4 4-5 16,10 4-3-16,8-3-3 16,1 7 3-16,-1 4-7 0,5-12-1 15,0-3-38-15,0-17-16 16,-4-9-34-16,4 1-14 0,9-4-12 15</inkml:trace>
          <inkml:trace contextRef="#ctx0" brushRef="#br0" timeOffset="16284.3263">1853 3019 308 0,'4'-16'115'0,"-4"16"-62"0,0 0-33 0,0 0 30 15,0 8-23-15,0 4-5 16,0 4-4-16,0 24 0 0,0 13-10 16,0 4 4-16,0 7 2 0,0 1-7 15,0 4-2-15,-4 8-3 16,-1 4-2-16,0 8 3 15,-4-8 0-15,-4-8-39 16,-6-5-15-16,-3-3-48 16,4-12-19-16,-19-9-18 15</inkml:trace>
          <inkml:trace contextRef="#ctx0" brushRef="#br0" timeOffset="17368.7874">1875 4075 364 0,'-4'-8'134'0,"8"8"-72"0,1 4-48 0,-1-4 31 16,15 0-21-16,13 0-5 15,8 0-10-15,15 0-1 16,9-4-5-16,0-4 0 0,-1 4 1 16,1 0 0-16,-5-4 0 0,-9 4 0 15,-4 0 0-15,-10-5-7 16,-4 1 0-16,5 0-39 16,-6 0-16-16,-3 0-15 15,-1-8-6-15,0-12-53 16,-4-1-36-1,0-11 80 1</inkml:trace>
          <inkml:trace contextRef="#ctx0" brushRef="#br0" timeOffset="17115.6449">2212 3274 308 0,'-13'-12'115'0,"-1"8"-62"0,9-5-29 0,5 5 35 16,0 4-30-16,0 0-10 15,5-4-15-15,4 4-3 16,9 0-1-16,5 4 0 0,0-4 0 0,4 4-14 16,0-4-5-16,1 0-23 15,-6 4-9-15,-3 5-13 16,-10 3-5-16,-9 0 0 0,-5 4 3 15,-4 4 25 1,-9-4 32-16,-9 9 26 16,-1-9 31-16,6-4 15 0,3 0-5 15,6 4-2-15,4-7-31 16,4-5-8-16,14-4-5 0,9-4-7 16,5-5-1-16,4 1 0 15,5-4 0-15,5 4-7 16,-1 0 0-16,-4 4 1 31,-9 0 3-31,-5 0 0 0,-9 8-1 16,-9 8 3-16,-14 16 0 15,-8 1-1-15,-6 3-2 16,-17 0-4-16,4 1-2 16,4-5-6-16,1-4 0 15,9-3 8-15,4-5 5 16,5-4-3-16,4 0 2 0,9-4 4 15,5 0 5-15,10-4-1 16,8 0 3-16,9-4-2 16,5 0 0-16,0 0-1 0,4 0 0 15,5 0-2-15,-4-4 1 16,-1 4-4-16,5-4 0 31,-9 4-1-31,-5 0 1 0,-18 8-75 16,-13 5-61-1,-14 15-43 1,-5 16 83-16</inkml:trace>
        </inkml:traceGroup>
        <inkml:traceGroup>
          <inkml:annotationXML>
            <emma:emma xmlns:emma="http://www.w3.org/2003/04/emma" version="1.0">
              <emma:interpretation id="{7F30E6C3-9370-4109-B5A6-84D24851FC62}" emma:medium="tactile" emma:mode="ink">
                <msink:context xmlns:msink="http://schemas.microsoft.com/ink/2010/main" type="inkWord" rotatedBoundingBox="28161,12507 28439,13391 28046,13515 27768,12631"/>
              </emma:interpretation>
              <emma:one-of disjunction-type="recognition" id="oneOf15">
                <emma:interpretation id="interp75" emma:lang="ko-KR" emma:confidence="0">
                  <emma:literal>로</emma:literal>
                </emma:interpretation>
                <emma:interpretation id="interp76" emma:lang="ko-KR" emma:confidence="0">
                  <emma:literal>르</emma:literal>
                </emma:interpretation>
                <emma:interpretation id="interp77" emma:lang="ko-KR" emma:confidence="0">
                  <emma:literal>조</emma:literal>
                </emma:interpretation>
                <emma:interpretation id="interp78" emma:lang="ko-KR" emma:confidence="0">
                  <emma:literal>즈</emma:literal>
                </emma:interpretation>
                <emma:interpretation id="interp79" emma:lang="ko-KR" emma:confidence="0">
                  <emma:literal>군</emma:literal>
                </emma:interpretation>
              </emma:one-of>
            </emma:emma>
          </inkml:annotationXML>
          <inkml:trace contextRef="#ctx0" brushRef="#br0" timeOffset="18000.5176">2754 3233 420 0,'-23'-16'159'0,"23"20"-86"0,-9-12-70 0,5 8 31 16,8 0-18-16,10 4-2 15,4-4-10-15,5 4-5 16,4 0 0-16,10 4 2 0,-1 0 2 16,-4 4-4-1,-5 5 1-15,-4-1 2 16,-9 4 1-16,-14 4-1 15,-14 9-2-15,-9 3 1 16,-4 1 1-16,0-1-1 16,-1-4 2-16,1-3-4 15,9-9 0-15,4-4 1 0,5-4 0 16,9-4 2-16,4-4 1 16,10-4-1-16,0-4-2 0,18-4-2 15,4 4 1-15,0-4-1 16,1 0 0-16,-1 0 2 15,1 0 0-15,-5 4 4 16,-5 0 2-16,-9 4-18 16,-4 4-6-16,-14 8-5 0,-9 8-2 15,-5 4 10-15,-13 5 4 16,-10 3 4-16,-4 9 5 16,0 3 3-16,5-7 2 15,4-5 12-15,0 0 7 16,9-7-9-16,10-1-2 15,4-4-7 1,13-4-3-16,10-4 0 16,4 1-1-16,19-5 0 15,-1-8 0-15,0 4 0 16,1 0 2-16,-5 0-1 16,-5 0-1-16,0 0 1 0,-4 4-1 15,-5 0-3-15,0-4 0 16,1 0-23-16,-1 0-7 0,0-4-52 15,14 0-21-15,4 4-45 16</inkml:trace>
        </inkml:traceGroup>
        <inkml:traceGroup>
          <inkml:annotationXML>
            <emma:emma xmlns:emma="http://www.w3.org/2003/04/emma" version="1.0">
              <emma:interpretation id="{8A9D4D1A-4FFB-46D8-A188-E0A1DA7906EF}" emma:medium="tactile" emma:mode="ink">
                <msink:context xmlns:msink="http://schemas.microsoft.com/ink/2010/main" type="inkWord" rotatedBoundingBox="29169,12370 31672,12536 31596,13675 29094,13509"/>
              </emma:interpretation>
              <emma:one-of disjunction-type="recognition" id="oneOf16">
                <emma:interpretation id="interp80" emma:lang="ko-KR" emma:confidence="0">
                  <emma:literal>봬</emma:literal>
                </emma:interpretation>
                <emma:interpretation id="interp81" emma:lang="ko-KR" emma:confidence="0">
                  <emma:literal>홰</emma:literal>
                </emma:interpretation>
                <emma:interpretation id="interp82" emma:lang="ko-KR" emma:confidence="0">
                  <emma:literal>쐐</emma:literal>
                </emma:interpretation>
                <emma:interpretation id="interp83" emma:lang="ko-KR" emma:confidence="0">
                  <emma:literal>뙈</emma:literal>
                </emma:interpretation>
                <emma:interpretation id="interp84" emma:lang="ko-KR" emma:confidence="0">
                  <emma:literal>뾔</emma:literal>
                </emma:interpretation>
              </emma:one-of>
            </emma:emma>
          </inkml:annotationXML>
          <inkml:trace contextRef="#ctx0" brushRef="#br0" timeOffset="19784.8689">4156 3003 300 0,'-9'-4'112'0,"5"16"-60"0,-5 8-45 31,4-4 23-31,-4 21-3 0,4 15 1 16,-8 5-7-16,-1 12-2 15,14-5-11-15,0 1-5 0,9 0 0 16,5-4 0-16,-5-13 3 16,5-11-3-16,8-9 0 15,1-12 1-15,-5-12 0 16,19-16-9-16,-10-8-2 0,0-21-7 15,5-3-4-15,-9-5 3 16,-5-3 4-16,-4-5 6 16,-1 12 3-16,-3 9-3 15,3 8 1-15,-8 7 0 0,-5 21 2 16,0 17 3 15,0 3 2-31,-18 8 3 0,13 9 1 16,-4 3 3-16,-9 1-1 15,4-5 2-15,-4 0-6 16,-5-3-1-16,0-5 0 16,1-4 2-16,-1-3-1 15,0-5 0-15,0-4-3 16,5-4-2-16,4-8-2 0,5 0 1 16,5-4-1-16,-1 0 0 15,10 0 2-15,-1 4 0 16,5 0-5-16,5 0-1 15,0 4 3-15,-1 4 3 16,6 0-1-16,-1 4 0 16,5 4 1-16,-5 1 2 0,-5-1-3 15,-8 8 0-15,-5 8 3 16,-5 1 3-16,-8 3 0 16,-10-3 0-16,-4-5-8 15,-10-4 0-15,-8-4-4 16,-1-3 2-16,5-5 3 0,5 0 3 31,4 0 9-31,0-4 3 16,18-4 2-16,-4 0 1 0,18 0-8 15,0 0-5-15,18 0-2 16,19 5 1-16,4-9-3 16,9 0 0-16,5 0 3 15,8-5 1-15,6 1-12 16,-15 0-7-16,10-4-31 0,-5 0-12 15,0-8-21-15,-9 0-5 16,5-21 4 0,-14 1-24-16,-18-5 32 15,0-3 63-15,4-1 34 16,-18 1 34-16,-4 3 14 16,-15 1-7-1,1 8-5-15,0-9-11 16,-4 9-6-16,-6 3-24 15,6 13 0-15,-6 4-1 0,1 20-2 16,0 4 1-16,-5 5-3 16,14 3 1-16,-4 8-6 15,3 0-3-15,10 5-1 0,14-5 1 16,0 0-3-16,4-3 0 0,5-9 1 16,4 0 0-16,9-8 0 15,-4-4 0-15,-9-8 0 16,-9-4 2-16,4-4-5 15,-4-4-3-15,-1-4-4 16,-4-5 1-16,-4 1 1 16,-1 0 2-16,-4-5-1 0,0-3-1 15,10 4 3-15,-6-1 0 16,14 9-2-16,-4-4 0 16,0 4-3-16,4 3 1 15,-4-3-4-15,4 8-1 16,-5 0 2-16,10 8 3 31,-14 4-15-31,14 0-4 0,-18 8-1 16,-1 0 0-16,-8 16-17 15,-10 5 8 1,9-1 4-16,-8-4 12 16,-1 1 9-16,0-5 6 15,1-4 4-15,8 0 0 16,1-4 2-16,-5-4 2 0,9-8 2 0,13 0-3 15,-8 0-1-15,8-4-1 16,6-4-2-16,-6-8-26 16,10-12-10-16,-5-1-9 15,-4-3-2-15,0-4 21 16,-5-5 10-16,9-7 22 16,-4-5 10-1,-5 4 32-15,-5 9 17 16,5 8 3-16,-4 3 4 15,-5 9-9-15,0 0-4 16,0 12-22-16,0 8-8 16,-5 40-11-1,5 5-1-15,0 3-1 16,-9 17-1-16,9 0 1 0,0 8-2 16,0 3 1-16,0 22-10 15,0-9-3-15,9-8 2 16,-9 4 2-16,0-5-2 15,-9-15-3-15,9-12-9 16,-4-9-3-16,-5-7-34 16,9-9-15-16,0-8-44 0,0-3-19 15</inkml:trace>
        </inkml:traceGroup>
        <inkml:traceGroup>
          <inkml:annotationXML>
            <emma:emma xmlns:emma="http://www.w3.org/2003/04/emma" version="1.0">
              <emma:interpretation id="{4EE60B7F-5A62-4262-BC4B-744B7591E7A0}" emma:medium="tactile" emma:mode="ink">
                <msink:context xmlns:msink="http://schemas.microsoft.com/ink/2010/main" type="inkWord" rotatedBoundingBox="30860,12404 31410,13519 30731,13854 30181,12740"/>
              </emma:interpretation>
              <emma:one-of disjunction-type="recognition" id="oneOf17">
                <emma:interpretation id="interp85" emma:lang="ko-KR" emma:confidence="0">
                  <emma:literal>줏</emma:literal>
                </emma:interpretation>
                <emma:interpretation id="interp86" emma:lang="ko-KR" emma:confidence="0">
                  <emma:literal>꿈</emma:literal>
                </emma:interpretation>
                <emma:interpretation id="interp87" emma:lang="ko-KR" emma:confidence="0">
                  <emma:literal>줌</emma:literal>
                </emma:interpretation>
                <emma:interpretation id="interp88" emma:lang="ko-KR" emma:confidence="0">
                  <emma:literal>룻</emma:literal>
                </emma:interpretation>
                <emma:interpretation id="interp89" emma:lang="ko-KR" emma:confidence="0">
                  <emma:literal>룰</emma:literal>
                </emma:interpretation>
              </emma:one-of>
            </emma:emma>
          </inkml:annotationXML>
          <inkml:trace contextRef="#ctx0" brushRef="#br0" timeOffset="20284.8591">5272 3266 360 0,'-37'-17'134'0,"33"21"-72"0,8-4-66 0,-4 0 24 16,14 0-18-16,9 5 0 0,0-5-2 15,8 0 2-15,15 4-1 16,-14 4-1-16,0 4 1 0,-5 4-1 16,-9-4 0-16,-4 4 8 15,-10 1 5-15,-4 7 0 16,-9-8 0-16,-13 4-7 16,3-4-4-1,-8 1-28-15,9 3-10 16,4-4-44-16,5-12-65 15,4 0 25 1,5-4 56-16,10 0 73 16,-6 0 39-16,10-12 9 15,4 8 3-15,-4-4-16 16,8 4-6-16,-3-4-22 0,3 4-8 0,6-8-3 16,-1 3-3-16,9-3 1 15,19 0-4-15,-14 0-2 16,0 0 2-16,-5 4 2 15,-8 0 2-15,4 4 1 16,-14 4-33-16,-4 4-15 16,-14 4-36-16,-14 8-51 15,-18 20 32-15</inkml:trace>
          <inkml:trace contextRef="#ctx0" brushRef="#br0" timeOffset="20599.9254">5249 3678 232 0,'-36'17'88'0,"22"-9"-48"0,5 0-7 15,9-4 31 1,0 0-18-16,0-4-4 16,9 4-18-16,5-4-7 0,8-4-10 15,24-4-3-15,-1 0 2 0,19-4-1 16,-5-5 0-16,5 1 1 16,0 0 1-16,-5 4-6 15,-14 0 0-15,-13 4 1 16,0 4 1-16,-9 0 1 0,-5 4 0 15,-13 4 0 1,8 4 2-16,-8 0-3 0,-5 8 0 16,0 4-3-16,0 0-1 15,0 1 1-15,-5 11 0 16,-8 4-7-16,-1 1-3 31,-9 3-45-31,-9-3-21 0,-4-5-34 16,-5-12-14-16,-18 1 16 15</inkml:trace>
          <inkml:trace contextRef="#ctx0" brushRef="#br0" timeOffset="20969.2994">5304 3889 236 0,'-5'-49'90'0,"10"49"-48"0,-1-32-18 16,1 28 27-16,4 0-2 0,-5 0 1 16,15 0-20-16,-6 12-5 0,15 4-15 15,-10 12 2-15,9 1 2 0,-9 3-3 16,1 4-1-1,-6-3-4-15,-4-1 1 0,-4-4-4 16,-1-4-2-16,-4-3 2 16,0-5 0-16,9-4-1 15,-4-4 1-15,13-4-4 0,-4-4-2 16,13 0-9-16,1-4-3 16,-6-4 8-16,24 3 1 15,-5 5 4 1,-9 4 0-16,-5 4 0 31,-4 5 4-31,-5-1 1 0,-4 4 3 16,-1 8 1-16,-4-4 1 15,1 8 0 1,3 1-4-16,5-5-5 16,5-4 0-16,-5 0-41 15,1 1-17-15,-1-1-71 16,5 0-74-16,-1-4 68 15</inkml:trace>
        </inkml:traceGroup>
        <inkml:traceGroup>
          <inkml:annotationXML>
            <emma:emma xmlns:emma="http://www.w3.org/2003/04/emma" version="1.0">
              <emma:interpretation id="{E58CA7ED-F8E8-4F37-9657-039AB02B188A}" emma:medium="tactile" emma:mode="ink">
                <msink:context xmlns:msink="http://schemas.microsoft.com/ink/2010/main" type="inkWord" rotatedBoundingBox="31560,13533 31605,13532 31606,13548 31561,13549"/>
              </emma:interpretation>
              <emma:one-of disjunction-type="recognition" id="oneOf18">
                <emma:interpretation id="interp90" emma:lang="ko-KR" emma:confidence="0">
                  <emma:literal>.</emma:literal>
                </emma:interpretation>
                <emma:interpretation id="interp91" emma:lang="ko-KR" emma:confidence="0">
                  <emma:literal>그</emma:literal>
                </emma:interpretation>
                <emma:interpretation id="interp92" emma:lang="ko-KR" emma:confidence="0">
                  <emma:literal>&gt;</emma:literal>
                </emma:interpretation>
                <emma:interpretation id="interp93" emma:lang="ko-KR" emma:confidence="0">
                  <emma:literal>-</emma:literal>
                </emma:interpretation>
                <emma:interpretation id="interp9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21200.5442">6392 4160 400 0,'4'-8'151'0,"24"8"-82"0,-24 4-36 0,-4-4 44 16,0 0-20-16,0 0-3 15,0 0-22-15,0 0-10 16,0 0-13-16,0 0-6 0,9 0-2 16,-9 0-12-16,0 0-5 15,0 0-47-15,-9 4-140 16,-9 4-13-16,4-20 45 16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7:21.60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6DD768-F671-4562-8AA6-F08677A392AF}" emma:medium="tactile" emma:mode="ink">
          <msink:context xmlns:msink="http://schemas.microsoft.com/ink/2010/main" type="writingRegion" rotatedBoundingBox="3416,8639 6787,8880 6715,9894 3344,9654"/>
        </emma:interpretation>
      </emma:emma>
    </inkml:annotationXML>
    <inkml:traceGroup>
      <inkml:annotationXML>
        <emma:emma xmlns:emma="http://www.w3.org/2003/04/emma" version="1.0">
          <emma:interpretation id="{1657E0BE-F6A9-40E7-A466-FB323B3CA368}" emma:medium="tactile" emma:mode="ink">
            <msink:context xmlns:msink="http://schemas.microsoft.com/ink/2010/main" type="paragraph" rotatedBoundingBox="3416,8639 6787,8880 6715,9894 3344,9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EAE3D4-B9BF-4799-BBC7-934DFF3E434E}" emma:medium="tactile" emma:mode="ink">
              <msink:context xmlns:msink="http://schemas.microsoft.com/ink/2010/main" type="line" rotatedBoundingBox="3416,8639 6787,8880 6715,9894 3344,9654"/>
            </emma:interpretation>
          </emma:emma>
        </inkml:annotationXML>
        <inkml:traceGroup>
          <inkml:annotationXML>
            <emma:emma xmlns:emma="http://www.w3.org/2003/04/emma" version="1.0">
              <emma:interpretation id="{49754435-853F-4A91-827C-DA3BE960F4A1}" emma:medium="tactile" emma:mode="ink">
                <msink:context xmlns:msink="http://schemas.microsoft.com/ink/2010/main" type="inkWord" rotatedBoundingBox="3304,9569 3431,8768 3710,8813 3583,9613"/>
              </emma:interpretation>
              <emma:one-of disjunction-type="recognition" id="oneOf0">
                <emma:interpretation id="interp0" emma:lang="ko-KR" emma:confidence="0">
                  <emma:literal>j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1384 4735 180 0,'4'-12'68'0,"-4"12"-36"0,5-8-22 15,-5 4 24 1,4 4-20-16,1-9-2 16,9 5-8-16,4-8-3 15,0 0 0-15,0-4-1 16,5 4 0-16,0-4 0 15,0 3 0-15,-1-3-3 16,1 8 2-16,-9-4 3 16,4 8-1-16,-4-8 2 15,-1 8-2-15,-4-4-3 16,1 8 1-16,-6-8 1 16,1 8 0-16,-1-9 0 15,1 9 0-15,-5-8 0 16,4 4 0-16,-4-4 11 0,5 8-6 0,-5-4 11 15,4 4-9-15,-4-4 1 16,0 4-5-16,0-4-4 16,0 8 0-16,0-4-1 15,0 8 0-15,0 0 2 16,0 0 0-16,0-4-14 31,0 1 8-31,-4-1-61 16,4 4 37-16,-5-4-82 15,5 0 63-15</inkml:trace>
          <inkml:trace contextRef="#ctx0" brushRef="#br0" timeOffset="684.3398">1680 4577 204 0,'-5'-4'77'0,"5"4"-42"0,0 4-21 0,0-4 29 31,0 0-25-31,0 4 7 0,5 0-15 0,-5 0 10 16,0 4-12-16,0 4 12 15,0 5-12-15,-5 3 14 16,5 4-13-16,-4 17 14 16,-1-1-14-16,-4 9 5 15,4 3-9-15,-8 5 2 16,4-1-4-16,-10-3 0 16,10-4-1-16,-4-1 3 15,8-7-3-15,-9-5-1 16,10-4 0-16,-5-7-32 15,9-1 17-15,-9-12-63 0,9 0 43 16,-5-12-107-16,5 4 78 16,0-12-60-16,5 0 70 0</inkml:trace>
        </inkml:traceGroup>
        <inkml:traceGroup>
          <inkml:annotationXML>
            <emma:emma xmlns:emma="http://www.w3.org/2003/04/emma" version="1.0">
              <emma:interpretation id="{435A6C92-EF22-48E7-A3A3-4F6E0D3D9DF0}" emma:medium="tactile" emma:mode="ink">
                <msink:context xmlns:msink="http://schemas.microsoft.com/ink/2010/main" type="inkWord" rotatedBoundingBox="3954,8826 4058,9704 3680,9749 3576,8870"/>
              </emma:interpretation>
              <emma:one-of disjunction-type="recognition" id="oneOf1">
                <emma:interpretation id="interp5" emma:lang="ko-KR" emma:confidence="0">
                  <emma:literal>기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ㅔ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1452.8885">1630 5022 244 0,'-5'-16'90'0,"5"16"-48"0,5-12-20 0,-1 4 32 16,1 8-30-16,-1-8-5 15,5 4-13-15,1-9-6 16,3 1-1-16,5-12 1 16,1 4 0-16,3-13-18 15,1 9 10-15,-5-4-39 16,5 8 27-16,-9-5-18 16,-1 9 22-16,-3 0 5 15,3 4 6-15,-8-4 6 16,-1 7 0-16,1 1 30 15,-1 4-17-15,-4 0 41 16,0 4-31-16,0 0 21 16,0 4-25-16,-4 4 11 15,4 5-18-15,-5 11-1 16,5 8-7-16,-4 13 1 0,4-1-3 0,-5 13 0 16,5-4-1-16,-4 3 1 15,8-7-2-15,-4-9 4 16,0-3-3-16,0-13-38 15,0-4 19-15,0-20-81 16,9 0 55-16,-4-24-74 16,4-4 67-16,-4-25-56 15,4 0 60-15,4-72 119 32,-4 32 2-17,1 16 43 1,-1 8-64-16,-5 12 34 15,1 21-53 1,-1 4 20-16,1 15-32 0,-5 5 9 16,4 12-18-16,-4 8 9 15,5 9-13-15,-5 19 10 16,4 4-11-16,1 29 2 16,4-4-7-16,0 16-6 15,0-4 0-15,0 4-3 16,1-8 2-16,-1-5 6 0,0-7-1 15,-5-12 1-15,5-5-1 0,-4-11-24 16,0-5 13 0,-5-12-48-16,0 0 32 0,0-4-81 15,0-8 59-15,-5-8-130 16,5 0 100-16</inkml:trace>
        </inkml:traceGroup>
        <inkml:traceGroup>
          <inkml:annotationXML>
            <emma:emma xmlns:emma="http://www.w3.org/2003/04/emma" version="1.0">
              <emma:interpretation id="{58D9E92D-A1DD-4117-A9C2-CE96CA86F1EC}" emma:medium="tactile" emma:mode="ink">
                <msink:context xmlns:msink="http://schemas.microsoft.com/ink/2010/main" type="inkWord" rotatedBoundingBox="4442,8757 4694,9656 4309,9764 4057,8864"/>
              </emma:interpretation>
              <emma:one-of disjunction-type="recognition" id="oneOf2">
                <emma:interpretation id="interp10" emma:lang="ko-KR" emma:confidence="0">
                  <emma:literal>『</emma:literal>
                </emma:interpretation>
                <emma:interpretation id="interp11" emma:lang="ko-KR" emma:confidence="0">
                  <emma:literal>*</emma:literal>
                </emma:interpretation>
                <emma:interpretation id="interp12" emma:lang="ko-KR" emma:confidence="0">
                  <emma:literal>입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일</emma:literal>
                </emma:interpretation>
              </emma:one-of>
            </emma:emma>
          </inkml:annotationXML>
          <inkml:trace contextRef="#ctx0" brushRef="#br0" timeOffset="3070.3147">2253 5249 204 0,'-9'-12'77'0,"9"12"-42"0,0-4-4 16,0 0 49-16,0 8-44 0,0-4 10 31,5 0-29-31,-1 0 6 16,6 4-14-16,-1 0 4 15,4 4-8-15,-4 0 0 16,5 0-3-16,0-4 3 16,-5 4-3-16,0-8 1 15,0 0-1-15,0-8 1 16,5 0-2-16,4-8-1 0,0 4 1 0,5-13-4 15,0 9 2-15,-5 0-4 16,0 12 3-16,-4 4 1 16,-1 4 1-16,-3 4 0 15,3 8 0-15,-8 0 8 16,4 5-4-16,-9-1 14 31,4 4-10-31,-4-4 3 16,0 1-7-16,0-5 0 15,5-4-2-15,0-4 1 16,4 0-2-16,4-4-20 16,1 0 10-16,4-12-74 15,0 4 47-15,5-12-144 16,0 4 101-16</inkml:trace>
          <inkml:trace contextRef="#ctx0" brushRef="#br0" timeOffset="2485.3138">2294 4650 136 0,'-9'-8'52'0,"9"8"-28"0,-4 4-4 0,-1-4 39 15,5 4-33-15,-9 0 24 16,5 8-30-16,-10 0 16 16,0 8-21-16,-4 1 12 15,4 3-16-15,-4 8 6 16,9 1-10-16,0-1 0 31,9 0-4-31,4-7 5 0,6-1-5 16,3-8 10-16,5 0-7 0,1-16 5 15,3 0-6-15,-3-16 2 16,-1 0-4-16,-5-12 16 16,10 7-11-16,-18-7 17 15,-5 4-15-15,-9-1 9 16,-5 5-11-16,-9 0 0 15,5 4-5-15,-14 0-2 16,9 4 0-16,-4 3-6 16,9 5 3-16,-5-4-32 15,9 8 19-15,1-4-82 16,8 8 54-16,5-4-131 16,9 0 98-16</inkml:trace>
          <inkml:trace contextRef="#ctx0" brushRef="#br0" timeOffset="2685.7504">2413 4464 244 0,'4'-8'93'0,"-4"8"-50"0,5 0-11 15,-5 0 46 1,0 0-43-16,0 4 7 0,0 4-26 0,0 8-1 16,0 4-9-16,4 12-3 15,6 5-2-15,3 16 1 16,1-1-1-16,0 17-16 15,-1-8 8-15,-4 7-63 16,0-3 39-16,-13-4-106 16,-1-4 77-16,-13-13-74 15,0-3 77-15</inkml:trace>
        </inkml:traceGroup>
        <inkml:traceGroup>
          <inkml:annotationXML>
            <emma:emma xmlns:emma="http://www.w3.org/2003/04/emma" version="1.0">
              <emma:interpretation id="{BC926E56-26A4-4816-BCBA-EC76F5F5DB7A}" emma:medium="tactile" emma:mode="ink">
                <msink:context xmlns:msink="http://schemas.microsoft.com/ink/2010/main" type="inkWord" rotatedBoundingBox="4686,8760 5977,8818 5941,9624 4651,9567"/>
              </emma:interpretation>
              <emma:one-of disjunction-type="recognition" id="oneOf3">
                <emma:interpretation id="interp15" emma:lang="ko-KR" emma:confidence="0">
                  <emma:literal>걔</emma:literal>
                </emma:interpretation>
                <emma:interpretation id="interp16" emma:lang="ko-KR" emma:confidence="0">
                  <emma:literal>껴</emma:literal>
                </emma:interpretation>
                <emma:interpretation id="interp17" emma:lang="ko-KR" emma:confidence="0">
                  <emma:literal>꼐</emma:literal>
                </emma:interpretation>
                <emma:interpretation id="interp18" emma:lang="ko-KR" emma:confidence="0">
                  <emma:literal>쪄</emma:literal>
                </emma:interpretation>
                <emma:interpretation id="interp19" emma:lang="ko-KR" emma:confidence="0">
                  <emma:literal>펴</emma:literal>
                </emma:interpretation>
              </emma:one-of>
            </emma:emma>
          </inkml:annotationXML>
          <inkml:trace contextRef="#ctx0" brushRef="#br0" timeOffset="4118.3241">2718 4816 372 0,'-32'-25'140'0,"32"25"-76"0,-14 0-55 0,10 0 28 16,8 0-24-16,-4-4-6 31,9 4-5-31,5-8-2 16,9 4 0-16,9-8-3 15,0 0 2-15,4-4-1 16,5 4 0-16,-5 0 4 16,1 7-1-16,-14 1-1 15,-1 8 1-15,-8 9 5 16,-5 3-3-16,-9 12 8 0,0 9-7 0,-9 7 1 15,4 5-3-15,-8 3-2 16,8 1 1-16,-8-1-6 16,8-7 3-16,0-5-41 15,5-7 24-15,0-9-70 16,5-8 51-16,0-20-69 31,8-4 61-31,-4-20-50 0,5-1 55 0,-5-23-12 16,5-1 32-16,-5-16 56 15,0 13-18-15,0-9 74 16,5 16-51-16,-5-3 45 16,0 11-49-16,0 1 26 15,0 16-36-15,0 3 5 16,5 13-18-16,0 8 15 16,-1 8-16-16,-4 17 9 15,5 7-12-15,0 25-3 16,-1-1-3-16,1 17 0 15,0-4-2-15,-5 4 4 16,0-4-3-16,-5-13-7 16,5-11 2-16,-4-13-14 15,0-7 9-15,-5-17-3 16,4-4 7-16,1-16 4 16,-1-5 1-16,1-11 4 15,4 8-3-15,-5-9 4 16,6 9-4-16,-1-4-1 15,4 4 0-15,1-1-23 16,0 5 12-16,4-4-58 0,0 8 38 16,5-8-81-16,4 3 62 15,5-7-67-15,0 4 66 16,9-8-16-16,-9 7 39 0,-5-3 66 16,-4 4-20-16,-5 4 85 15,-4 4-58-15,-5-1 47 16,0 9-54-16,-14 0 34 15,5 4-41-15,-9 8 20 16,0 9-30-16,-9 7 12 16,9 8-19-16,-9 1 7 15,4 3-13-15,5 0 2 16,4 1-7-16,10-5 5 16,4 1-6-1,5-13 3-15,-1 0-3 0,1-16 0 16,4 0-1-16,-4-12 3 15,-1 0-3-15,-8-12 1 16,4 4-1-16,-13-13 3 16,4 9-3-16,-14-12-1 15,5 3 0-15,-5-7-19 16,10 8 10-16,-10-1-74 0,5 9 46 0,0 0-131 16,4 4 94-16,5-5-87 15,5 5 92-15</inkml:trace>
          <inkml:trace contextRef="#ctx0" brushRef="#br0" timeOffset="4355.9618">3779 4536 296 0,'18'-16'110'0,"-18"16"-60"0,9-16-30 16,0 16 47 0,0 4-38-16,0 4 15 15,0 4-27-15,0 9 13 16,1 3-17-16,-1 12 4 15,0 5-10-15,-5 20 0 16,1-5-4-16,-1 17-2 0,1-4 0 0,0 4-1 16,-1-9 0-16,-4-3-33 15,5-4 18-15,-1-9-89 16,1-7 58-16,-5-13-127 16,4-8 97-16,1-12-63 15,4 1 81-15</inkml:trace>
        </inkml:traceGroup>
        <inkml:traceGroup>
          <inkml:annotationXML>
            <emma:emma xmlns:emma="http://www.w3.org/2003/04/emma" version="1.0">
              <emma:interpretation id="{6B4B172E-B37B-465B-9E1F-CD9337CE595F}" emma:medium="tactile" emma:mode="ink">
                <msink:context xmlns:msink="http://schemas.microsoft.com/ink/2010/main" type="inkWord" rotatedBoundingBox="6431,8834 6734,9631 6148,9855 5844,9058"/>
              </emma:interpretation>
              <emma:one-of disjunction-type="recognition" id="oneOf4">
                <emma:interpretation id="interp20" emma:lang="ko-KR" emma:confidence="0">
                  <emma:literal>르</emma:literal>
                </emma:interpretation>
                <emma:interpretation id="interp21" emma:lang="ko-KR" emma:confidence="0">
                  <emma:literal>드</emma:literal>
                </emma:interpretation>
                <emma:interpretation id="interp22" emma:lang="ko-KR" emma:confidence="0">
                  <emma:literal>로</emma:literal>
                </emma:interpretation>
                <emma:interpretation id="interp23" emma:lang="ko-KR" emma:confidence="0">
                  <emma:literal>프</emma:literal>
                </emma:interpretation>
                <emma:interpretation id="interp24" emma:lang="ko-KR" emma:confidence="0">
                  <emma:literal>트</emma:literal>
                </emma:interpretation>
              </emma:one-of>
            </emma:emma>
          </inkml:annotationXML>
          <inkml:trace contextRef="#ctx0" brushRef="#br0" timeOffset="4857.0202">4070 4686 344 0,'-5'-20'129'0,"5"20"-70"0,0 0-38 0,0 0 40 16,0 0-36-16,5 0-5 15,0 0-14-15,-1-4-2 16,10 4-2-16,4-8-2 16,9 4 1-16,1-8-1 15,-1 4 0-15,0-5 0 0,-4 9 0 16,-5 0 0-16,0 4 0 0,-8 0-3 16,3 8 2-16,-17 5 1 15,4 3 0-15,-19 8 0 16,6 8 0-16,-10 5-3 15,5 3 2-15,-5 1 5 16,5-1-2-16,0-3 15 16,8-5-10-1,1-4 10-15,5-3-9 0,4-5 6 16,4-4-7-16,1-4 4 16,9 0-6-16,4-8 2 15,5 0-4-15,4-8-2 16,0 0 0-16,5-8-1 15,0 0 0-15,-5-4 0 16,1 4 0-16,-6 0-18 16,1 4 10-16,-5-1-41 15,-4 5 28-15,-9 0-66 16,-1 4 49-16,-8 4-95 16,4 9 75-16,-10 3-91 15,6 4 85-15</inkml:trace>
          <inkml:trace contextRef="#ctx0" brushRef="#br0" timeOffset="5119.4422">4093 5374 348 0,'-9'8'132'0,"9"-8"-72"0,0 8-46 15,0-8 44 1,4 4-34-16,1-4 12 31,8 4-21-31,10 1 7 0,9-1-13 0,9-4 4 16,0 0-8-16,14-4 7 15,-1 4-8-15,1-9 5 16,0 5-5-16,-5-12 2 16,-5 12-3-16,-4-8 0 15,-4 8-1-15,-10-8-15 16,-4 8 7-16,-5-4-46 16,-5 8 29-16,-3-8-104 15,-6 8 70-15,-8-4-137 16,4 4 110-16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09:19.513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Group>
    <inkml:annotationXML>
      <emma:emma xmlns:emma="http://www.w3.org/2003/04/emma" version="1.0">
        <emma:interpretation id="{F5451ED5-36E5-4E53-BD78-21EF2EF5F49C}" emma:medium="tactile" emma:mode="ink">
          <msink:context xmlns:msink="http://schemas.microsoft.com/ink/2010/main" type="writingRegion" rotatedBoundingBox="2268,9046 2960,9046 2960,11663 2268,11663"/>
        </emma:interpretation>
      </emma:emma>
    </inkml:annotationXML>
    <inkml:traceGroup>
      <inkml:annotationXML>
        <emma:emma xmlns:emma="http://www.w3.org/2003/04/emma" version="1.0">
          <emma:interpretation id="{D854E081-ADF2-453F-A4C4-F928180E7A12}" emma:medium="tactile" emma:mode="ink">
            <msink:context xmlns:msink="http://schemas.microsoft.com/ink/2010/main" type="paragraph" rotatedBoundingBox="2268,9046 2960,9046 2960,11663 2268,116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8BA0C9-C6F1-4A63-AA36-E3684BDC5D11}" emma:medium="tactile" emma:mode="ink">
              <msink:context xmlns:msink="http://schemas.microsoft.com/ink/2010/main" type="line" rotatedBoundingBox="2268,9046 2960,9046 2960,11663 2268,11663"/>
            </emma:interpretation>
          </emma:emma>
        </inkml:annotationXML>
        <inkml:traceGroup>
          <inkml:annotationXML>
            <emma:emma xmlns:emma="http://www.w3.org/2003/04/emma" version="1.0">
              <emma:interpretation id="{62EA3484-44D0-40FC-93AD-02755157E13A}" emma:medium="tactile" emma:mode="ink">
                <msink:context xmlns:msink="http://schemas.microsoft.com/ink/2010/main" type="inkWord" rotatedBoundingBox="2874,9033 2975,11650 2353,11674 2252,9057"/>
              </emma:interpretation>
              <emma:one-of disjunction-type="recognition" id="oneOf0">
                <emma:interpretation id="interp0" emma:lang="ko-KR" emma:confidence="0">
                  <emma:literal>: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웅</emma:literal>
                </emma:interpretation>
                <emma:interpretation id="interp3" emma:lang="ko-KR" emma:confidence="0">
                  <emma:literal>옹</emma:literal>
                </emma:interpretation>
                <emma:interpretation id="interp4" emma:lang="ko-KR" emma:confidence="0">
                  <emma:literal>응</emma:literal>
                </emma:interpretation>
              </emma:one-of>
            </emma:emma>
          </inkml:annotationXML>
          <inkml:trace contextRef="#ctx0" brushRef="#br0">605 4852 132 0,'-4'-73'49'0,"4"69"-26"0,0-4-16 16,0 4 13-16,0 0-1 15,0 0 1-15,-5 0-5 16,1 0-1-16,-1 0-8 0,-4 0 9 0,0 4 7 0,-5 0-2 16,-4 8 0-16,-5 12 0 15,-13 8 0-15,-5 9-7 16,0 3 0-16,0 1-6 15,9 11 1-15,5-3-5 16,8 0-2-16,6-1 0 31,13 1-1-31,9-1 0 0,14-3 0 16,9-5 4-16,9-7 2 16,9-5-2-16,4-8-1 15,1-4 5-15,0-8 5 16,-1-12 4-16,1-12 2 15,-5-4 1-15,-9-8 2 16,-5-9 3-16,-8-7 2 0,-10-9-6 16,-5-8 0-16,-8-11-6 15,-10 7 1-15,-13 8-5 16,-5 5-1-16,1 11-6 0,-6 9-1 16,-3 16-6-16,-6 7 0 15,1 9-8-15,-1 29-1 31,1 7-42-31,9 9-19 0,4 19-50 16,9 5-23-16,10-4 23 16</inkml:trace>
          <inkml:trace contextRef="#ctx0" brushRef="#br0" timeOffset="916.1344">678 6997 236 0,'-32'-24'88'0,"14"28"-48"0,-5-8-34 16,14 4 20-16,-4 4-19 16,-1 0-3-16,-4 4-3 15,4 4-1-15,0 4 0 16,1 5-3-16,-1 11 2 16,5 4 3-16,4 1 1 15,1-1 1-15,8 1 2 16,5-1 3-16,10-4 2 15,-6-7 3-15,19-1 4 16,5-8-1-16,8-8-1 16,1-12-2-16,-1-8-1 0,1-8-5 15,-1-17 0-15,-4-7-1 16,-4-5 3-16,-10-3 6 16,-9 7 4-16,-4-7-1 15,-14-1 0-15,-9 4-6 0,-9 9 0 16,-5 8-10-16,-14 7-4 15,-4 13-3-15,-4 12 3 16,-5 24-22-16,4 9-9 0,5 7-42 16,5 1-17-16,4 23-54 15,14 1-23 1,9-8 90-16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48.358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35CFCE3-D542-4FBB-A8B1-568B9F66EAE6}" emma:medium="tactile" emma:mode="ink">
          <msink:context xmlns:msink="http://schemas.microsoft.com/ink/2010/main" type="inkDrawing" rotatedBoundingBox="9230,7042 11636,10735 8442,12816 6037,9123" hotPoints="10429,8433 10321,11400 7354,11292 7462,8325" semanticType="enclosure" shapeName="Square"/>
        </emma:interpretation>
      </emma:emma>
    </inkml:annotationXML>
    <inkml:trace contextRef="#ctx0" brushRef="#br0">242 41 180 0,'-32'-29'68'0,"23"17"-36"0,-23 12-13 0,18 0 21 16,1 4-16-16,-1 0-5 15,0 4-12-15,1 9-5 16,-1 7-1-16,0 25-4 0,1 7 2 0,-1 13 1 16,5 32 0-16,9 17-3 15,0 15 2-15,0 17 1 16,4 16 2 0,1 8-1-16,-1 4-1 0,-4 4 1 15,0-12-1-15,-4 4 0 16,-1-8 0-16,-4-16 8 15,0-9 5-15,5-15-4 16,-1-17-3-16,0-4-3 16,1-12 0-16,-1-16-2 15,5-12-1-15,0-17 3 16,0-7 2-16,5-13 4 16,-1-3 5-16,1-9-6 15,0 0-2-15,4-8 1 16,0 0 0-16,4-4-3 0,10-4-3 15,9-4 0-15,0 0 1 16,0-8-3-16,4 4 0 16,5 0 1-16,9 4 2 15,5 12-1-15,4 0-1 16,14 0 3-16,9 0 2 16,14 0 2-16,4 4 1 15,9 0-2-15,-4 1 1 16,4-5 5-16,14 0 4 15,-5 0-4-15,1 0 1 16,-10-4 3-16,0 0 4 16,-4 0-6-16,-10 0-3 0,10 0-4 15,-14 0 0-15,-13 0 0 16,-6 0 1-16,-12 0 0 16,-10 0 2-16,0 0-1 15,-9-4-2 1,-9 0-2-16,-10 0-1 15,-3 0-7 1,-10 0-2-16,-9 0-386 31</inkml:trace>
    <inkml:trace contextRef="#ctx0" brushRef="#br0" timeOffset="812.5899">9-109 252 0,'-36'-73'93'0,"36"69"-50"0,0-4-46 0,5 8 16 0,8 0-12 16,10 0-2-16,23 4-3 15,13 12 0-15,18 13 3 16,10 3 0-16,17 0 3 0,33-3 1 15,13-9 1-15,5-4 4 16,9-8 5-16,9-8-3 16,0 0 0-16,-14 0 5 15,-4 0 2-15,0 0-4 16,-14 0 0-16,-18 8-4 16,-5 0 2-16,-18 5-4 15,-8-1 1-15,-15 0 1 16,-9 4 5-16,-13 0-2 15,-10 0 1-15,-8 9-1 0,-5-5 2 16,-5 4-1-16,-4 0 0 16,-5 5-3-16,-4 7 1 15,-1-7-8-15,1 31-4 16,0 17 0-16,-5 12 2 16,4 16 0-16,6 9-1 15,3 27-2-15,6-3-1 16,-1 8 4-16,-4-13 1 15,-1-3 0-15,-3 3-2 16,-6-3 5-16,1-13 1 16,-5 5 4-16,0-17 1 15,-4-8-5-15,-1-8-4 0,-4-4-1 16,0-4-1-16,-4-12 6 16,-1-5 6-16,-4-3-2 15,0-4 0-15,-9-5-9 16,-10 13 0-16,6-8-1 15,-1-5 0-15,0 1 0 16,5-4 0-16,0-5 0 16,4-3 2-16,-4-9 1 15,9-4 1-15,0-3-9 16,4-5-2-16,1-4-16 16,4-4-5-16,9-4-35 15,4-8-14-15,24-4-69 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0.499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D841FA9-A134-4111-B3E6-52213BA3392F}" emma:medium="tactile" emma:mode="ink">
          <msink:context xmlns:msink="http://schemas.microsoft.com/ink/2010/main" type="inkDrawing" rotatedBoundingBox="12747,7785 14417,10111 12508,11482 10837,9157" semanticType="callout" shapeName="Other"/>
        </emma:interpretation>
      </emma:emma>
    </inkml:annotationXML>
    <inkml:trace contextRef="#ctx0" brushRef="#br0">13 486 160 0,'-9'-85'63'0,"9"32"-34"0,-4-7-1 0,4 39 27 15,0 1-10-15,0 0-2 16,0 0-15-16,9-5-8 16,0-3-11-16,13 4-2 0,10 3 0 15,14 1-1-15,13-4 1 16,32 12-2-16,5 4 0 15,18 8-1-15,8-4 0 16,24 0-2-16,0 4-2 16,4 0-2-16,-4-4 1 0,-10 0 1 15,10-5 2-15,-23 1 1 16,-14 0 3-16,-18 4 3 16,-18 8 2-16,-14 0-1 15,-13 4 1-15,4 5 5 16,-9 11 4-16,-9 12-1 15,4 29-2-15,-4 12-7 16,-5 0-4-16,-4 16-3 16,-5 4-3-16,1 12 1 15,-1 9 1-15,0-5-1 16,-4 12 2-16,-1-11-4 16,1-9 0-16,-5-12 5 15,0 12 5-15,0-8-5 16,-4-8 0-16,-5 9 4 15,-5-14 3-15,-4-11-4 16,-4-8-2-16,-6 0 0 16,-17-4 1-16,-10-5 6 0,-8-3 2 15,-33-1-7-15,-13 5-4 16,-9-12 4-16,-5-1 5 16,-4-16-2-16,-10-3 0 15,5-17-4-15,14 4-1 16,18-4-3-16,4-8-2 15,5-8-4-15,14-4-2 16,9-8-30-16,9-1-14 16,9-3-69-16,14 0-31 15,4-5-16 1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49.9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9EFDCE2-1AF8-4D58-B35F-340AFD7A82EF}" emma:medium="tactile" emma:mode="ink">
          <msink:context xmlns:msink="http://schemas.microsoft.com/ink/2010/main" type="inkDrawing" rotatedBoundingBox="11374,8511 11560,11072 11517,11075 11331,8514" semanticType="callout" shapeName="Other"/>
        </emma:interpretation>
      </emma:emma>
    </inkml:annotationXML>
    <inkml:trace contextRef="#ctx0" brushRef="#br0">9 8 272 0,'-4'-8'101'0,"-1"8"-54"0,5 4-55 0,0-4 13 16,0 40-8-16,5 17 10 15,-1 32 5-15,5 24-5 16,9 21 2-16,10 40 2 0,-5-4-6 16,-5 20-1-1,0 12 4-15,-4-3 5 0,-1-5 8 16,-8-20 7-16,-1-20-11 15,1-1-2-15,-5-23-9 16,0-17-4-16,5-20-1 16,-1-16-1-16,1-24-29 15,-1-13-13-15,1-32-64 16,-5-48-32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2:30:33.45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23 0 148 0,'-14'29'57'0,"10"-21"-30"0,-1 24-3 0,5-24 22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1.45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6AEB490-5997-4537-958D-4A419CCDE73E}" emma:medium="tactile" emma:mode="ink">
          <msink:context xmlns:msink="http://schemas.microsoft.com/ink/2010/main" type="inkDrawing" rotatedBoundingBox="15091,8803 15333,11307 15232,11317 14990,8813" semanticType="callout" shapeName="Other">
            <msink:sourceLink direction="with" ref="{31D73662-43C2-41B1-9EDE-3BB1610AD9A1}"/>
          </msink:context>
        </emma:interpretation>
      </emma:emma>
    </inkml:annotationXML>
    <inkml:trace contextRef="#ctx0" brushRef="#br0">9 0 332 0,'-9'8'126'0,"13"4"-68"0,1 21-72 0,0 15 17 0,4 17-6 16,0 28 1-16,4 33 2 16,1 27 0-16,4 29 0 15,0 33 0-15,-4-5 0 0,4 1 2 16,-4 3 1-16,-5-23-1 16,0-5-2-16,0-32 1 15,5-17 1-15,9-28-36 16,9-28-17-16,-5-28-49 15,-4-33-53 1,-5-56 53-16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2.04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1D73662-43C2-41B1-9EDE-3BB1610AD9A1}" emma:medium="tactile" emma:mode="ink">
          <msink:context xmlns:msink="http://schemas.microsoft.com/ink/2010/main" type="inkDrawing" rotatedBoundingBox="17437,7951 18991,11244 16522,12409 14968,9116" semanticType="enclosure" shapeName="Other">
            <msink:destinationLink direction="with" ref="{36AEB490-5997-4537-958D-4A419CCDE73E}"/>
          </msink:context>
        </emma:interpretation>
      </emma:emma>
    </inkml:annotationXML>
    <inkml:trace contextRef="#ctx0" brushRef="#br0">27 336 296 0,'-9'-57'110'0,"9"57"-60"0,-18-12-43 0,18-4 26 15,9 3-23-15,-5-7-5 16,14 0 0-16,5 4 1 16,5 0-2-16,3 3 4 0,20 1 2 15,12 4 3-15,15 4 3 16,35 4-5-16,10 0 1 16,19-4-5-16,12 0-2 0,19-4 0 15,14-4-1-15,-14-4 0 16,14 0 0-16,-19-1 0 15,-22-3 0-15,0 4-2 16,-28 4 1-16,-13 8 2 16,-10 4 4-16,-17 8 0 15,-10 16 2-15,-4 33-2 16,-5-1 2-16,0 25-6 16,-4 21-1-16,-5 31-2 15,-9 17-2-15,-9 24 1 16,-5 16-1-16,-4-4 2 15,-10 0 3-15,-4 1 4 16,-9-9 2-16,-4-8-3 16,-14 0 0-16,4-13-5 15,-13-19 0-15,-1-9-1 16,1-7-2-16,-5-17 1 0,-4-12 1 16,-5-12 1-16,-23-4 1 15,-4-16-2-15,-10-13 1 16,-31-11 0-16,-14-9 1 15,-13-16-2-15,-6-8 1 16,-12-8 4-16,12-4 4 16,10-4-6-16,10 4-1 15,21-4-4-15,10 0-1 16,14-5-10-16,4 1-5 16,18 0-30-16,10-20-12 15,13-5-87-15,18-7-38 0,5-21 37 16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3.061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E48FD60-79A2-45E3-B48B-9786D02F3D6A}" emma:medium="tactile" emma:mode="ink">
          <msink:context xmlns:msink="http://schemas.microsoft.com/ink/2010/main" type="inkDrawing" rotatedBoundingBox="18901,7987 22710,9617 21245,13040 17436,11409" hotPoints="22187,9031 21949,12168 18812,11930 19050,8793" semanticType="enclosure" shapeName="Square">
            <msink:destinationLink direction="with" ref="{772E002A-8F15-467F-AE40-25C30DBED22A}"/>
          </msink:context>
        </emma:interpretation>
      </emma:emma>
    </inkml:annotationXML>
    <inkml:trace contextRef="#ctx0" brushRef="#br0">46 506 284 0,'-23'-60'107'0,"23"27"-58"0,-23-15-37 15,23 35 26-15,9-3-9 16,1-8-2-16,8 0-7 15,4-5 0-15,10-11-11 16,18 3-1-16,32-7 2 0,14 8-4 16,36 3 2-16,27 13-7 15,10 4-1-15,22 16 0 16,32-8 2-16,-4 0-1 0,-1-1 2 16,1 5 7-16,-10 0 3 15,-9 4-2-15,-22 12 1 16,-9 17-3-16,-10-1 0 15,-18 9 1-15,-18 3 1 16,-5 13-3-16,-18 3-3 16,-8 1 6-16,-15 8 3 15,-9-1-7-15,-13 21-2 16,-10 9 1-16,-8 11 1 16,-5 0-6-16,-5 8 0 15,-9 29 1-15,-4 4 1 0,-10 3-1 16,-4-3 1-16,-4 4-2 15,-5-9 2-15,-5 9-2 16,-4-8-1-16,-5-17 1 16,-9 9-1-16,-13-21 2 15,-5-12 1-15,-10-16-1 16,-22-8 1-16,-18-16-2 16,-23-17-1-16,-13-11-2 15,-37-17 1-15,-18-12 1 16,-28-12 0-16,5-16 2 15,-4-13 1-15,17 5-4 16,-4-1 1-16,19 1 0 16,13 0 0-16,173 32-9 31,-214-25-6-31,50 5-4 16,36 4-25-16,33 4-9 15,22 0-73-15,18-4-34 16,32-1 11-16,19-15 9 15</inkml:trace>
    <inkml:trace contextRef="#ctx0" brushRef="#br0" timeOffset="-625.1238">424-408 444 0,'-91'-13'167'0,"72"18"-90"0,1 11-94 0,9 12 25 15,0 8-12-15,-5 17-1 16,1 40 4-16,-1 20 0 15,0 33 1-15,5 48 0 0,5 33 0 16,4 48 0-16,4 9 0 16,10 11 0-16,0-8 0 15,-1-24 2-15,1-16 1 16,0-36-4-16,-5-17 1 16,0-36-13-16,-5-25-5 0,1-36-36 15,-1-32-18-15,1-28-28 16,-5-58-13-1,-9-68 1-15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29:54.20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72E002A-8F15-467F-AE40-25C30DBED22A}" emma:medium="tactile" emma:mode="ink">
          <msink:context xmlns:msink="http://schemas.microsoft.com/ink/2010/main" type="inkDrawing" rotatedBoundingBox="21790,9496 24761,5032 25266,5369 22296,9832" semanticType="callout" shapeName="Other">
            <msink:sourceLink direction="with" ref="{AE48FD60-79A2-45E3-B48B-9786D02F3D6A}"/>
            <msink:sourceLink direction="with" ref="{C2A6E9EF-281A-41E7-89D5-D041710922DC}"/>
          </msink:context>
        </emma:interpretation>
      </emma:emma>
    </inkml:annotationXML>
    <inkml:trace contextRef="#ctx0" brushRef="#br0">0 4597 264 0,'0'-48'101'0,"9"11"-54"0,9-7-46 16,-4 23 19-16,4-15-5 16,9-21 4-16,19-15-2 15,4-34 1-15,9-11-9 0,23-33 1 16,-4-36 3-16,8-4-1 0,14-21 3 15,10-19-2-15,12 3 0 16,1 9 1-16,0-5 4 16,14 8-8-16,0 17-3 15,-1 12-2-15,-4-4-1 16,-9 16-2-16,-5 20-2 16,-31 41 1-16,45-33 1 15,-18 12-3-15,-5 13-2 16,-27 28 4-16,0 4 3 15,-14 20-3-15,-13 8-1 16,-10 13-7-16,-4 7-3 16,-9 5-19-16,0 8-8 0,-9-1-8 15,-9 5-2-15,-5-4-3 16,-5-1 1-16,-4-7 27 16,-4 8 12-16,-1-1 12 15,-4 9 4-15,4 4 17 16,1-4 8-16,-1 3-3 15,5 1 0-15,0 0-11 16,5 8-5-16,4-4-10 16,0 12-1-16,5 8-3 15,-1 4 0-15,1 24 2 16,0 9 2-16,-1 8 5 16,-3 11 6-16,-6 29 2 15,1-4 0-15,-1-12-7 0,-4 4-5 16,0 0-2-16,0-12 1 15,0-8-39-15,-9-1-14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30:03.65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B4B3EC5-4E67-45D9-A798-F85DC49806C3}" emma:medium="tactile" emma:mode="ink">
          <msink:context xmlns:msink="http://schemas.microsoft.com/ink/2010/main" type="writingRegion" rotatedBoundingBox="24668,2675 30605,450 31235,2131 25298,4356">
            <msink:destinationLink direction="with" ref="{C2A6E9EF-281A-41E7-89D5-D041710922DC}"/>
          </msink:context>
        </emma:interpretation>
      </emma:emma>
    </inkml:annotationXML>
    <inkml:traceGroup>
      <inkml:annotationXML>
        <emma:emma xmlns:emma="http://www.w3.org/2003/04/emma" version="1.0">
          <emma:interpretation id="{88689F16-B3E6-463D-983F-22DE32249166}" emma:medium="tactile" emma:mode="ink">
            <msink:context xmlns:msink="http://schemas.microsoft.com/ink/2010/main" type="paragraph" rotatedBoundingBox="24668,2675 30605,450 31235,2131 25298,4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C6FEC7-1C13-4A41-A639-35B9F2753D7C}" emma:medium="tactile" emma:mode="ink">
              <msink:context xmlns:msink="http://schemas.microsoft.com/ink/2010/main" type="line" rotatedBoundingBox="24668,2675 30605,450 31235,2131 25298,4356"/>
            </emma:interpretation>
          </emma:emma>
        </inkml:annotationXML>
        <inkml:traceGroup>
          <inkml:annotationXML>
            <emma:emma xmlns:emma="http://www.w3.org/2003/04/emma" version="1.0">
              <emma:interpretation id="{34612E7D-7726-4907-B821-F11A2D2E4DA2}" emma:medium="tactile" emma:mode="ink">
                <msink:context xmlns:msink="http://schemas.microsoft.com/ink/2010/main" type="inkWord" rotatedBoundingBox="24668,2675 30605,450 31235,2131 25298,4356"/>
              </emma:interpretation>
              <emma:one-of disjunction-type="recognition" id="oneOf0">
                <emma:interpretation id="interp0" emma:lang="en-US" emma:confidence="0">
                  <emma:literal>Rotator-tile</emma:literal>
                </emma:interpretation>
                <emma:interpretation id="interp1" emma:lang="en-US" emma:confidence="1">
                  <emma:literal>Rotator Tile</emma:literal>
                </emma:interpretation>
                <emma:interpretation id="interp2" emma:lang="en-US" emma:confidence="0">
                  <emma:literal>RotatorTile</emma:literal>
                </emma:interpretation>
                <emma:interpretation id="interp3" emma:lang="en-US" emma:confidence="0">
                  <emma:literal>Rotator-lite</emma:literal>
                </emma:interpretation>
                <emma:interpretation id="interp4" emma:lang="en-US" emma:confidence="0">
                  <emma:literal>Rotator-pile</emma:literal>
                </emma:interpretation>
              </emma:one-of>
            </emma:emma>
          </inkml:annotationXML>
          <inkml:trace contextRef="#ctx0" brushRef="#br0">27 165 84 0,'-9'-28'33'0,"4"12"-18"0,1-4 4 0,4 12 16 15,-5 0-2-15,5-5 1 16,-4-11-6-16,4 4 0 15,0 4-16-15,0 4 0 0,0 24-1 16,4 16-6 0,5 17-5-16,5 15-3 15,4 13 2-15,9 32 2 16,10-4 0-16,-1 1 2 16,1 3-2-16,-5-8-1 0,-1-4-2 15,-3-8 1-15,-6-4 5 16,1 0 2-16,-5-20-2 15,-4-9-3-15,-5-11 2 16,0-13 2-16,-9-32 4 16,-4-12-6-1,-10-13-2-15,0-15-1 16,-13-21 0-16,-14-16 0 16,0-24 2-16,5 8 1 15,4 4 3-15,9 12 6 16,5 4 2-16,9 0-5 15,9 8-1-15,4 9-4 16,19-1-1-16,4 16-1 0,10 5-2 16,4 8-2-16,13 11 1 15,6 5 1-15,-6 12 0 16,-4 4 0-16,0 4 2 16,-9 8-1-16,-4 0-1 15,-5 21 1-15,-10-5 1 16,-8 0 1-16,-9 5 3 15,-14 7-1-15,-5-3 0 16,-4-1-3-16,-23 1 1 16,0 3-4-16,0 5 0 15,0-5 1-15,4-8 2 16,6 1-1-16,3-9-1 16,10-4-2-16,4 5-1 0,5-1 2 15,9-4 0-15,5 4 5 16,8-7 2-16,6-5-2 15,13 0-1-15,4 0 1 16,0-4 2-16,-4 4-3 16,5 0-2-16,-1 9 0 15,0 3 1-15,1-4-52 16,-5 0-21-16,9-3-24 16,4-9-37-1,-8-8 42-15</inkml:trace>
          <inkml:trace contextRef="#ctx0" brushRef="#br0" timeOffset="375.0775">1083 615 204 0,'-14'0'77'0,"5"0"-42"0,0 8-28 0,5 8 18 16,-5 4-7-16,-5 0 0 15,0 9-6-15,1 3-2 16,3 9-6-16,6-1-7 0,4-4-1 16,9-3 2-16,5-5 3 15,4-4 2-15,5-3 1 0,9-9 9 16,9-4 3-16,-10-28 8 16,1-5 2-16,-4-3-5 15,-6-4-2-15,-8-1 0 16,-5-11 0-16,-9-5-4 15,-14 9 1-15,-13 11-9 16,-5 5-2-16,-9 16-3 16,-4 4-2-16,-5 16-2 15,4 0 1-15,10 5-19 16,13 3-7-16,9 0-43 16,14 0-18-16,9 0-47 15</inkml:trace>
          <inkml:trace contextRef="#ctx0" brushRef="#br0" timeOffset="2594.118">1028 542 204 0,'-18'0'77'0,"18"4"-42"0,14-8-28 0,-5 4 18 15,5-4-7-15,4-4 0 0,18-9-8 16,5-3-4-16,0-4-3 15,5-4-5-15,-1-9 1 0,5-3 1 16,14 3 0-16,0-7-33 16,0 11-15-16,-5 1-42 15,-5 4-29 1,6-1 54-16</inkml:trace>
          <inkml:trace contextRef="#ctx0" brushRef="#br0" timeOffset="2359.6321">1283-616 104 0,'-13'-28'38'0,"13"16"-20"0,-5-29 1 0,5 33 35 15,0-12-9 1,0 0-14-16,0 4-6 0,0 8-23 16,5 40-1-16,-1 12-2 15,1 13 1-15,4 16-3 16,5 8 2-16,4 20 1 16,5 12 0-16,-1 5 2 15,1-5 3-15,0 0-4 16,0-7-1-16,-1 11-2 15,15-4 0-15,-5-12 4 16,-5-7 3-16,-4-9-2 16,0-13-2-16,-5-7 2 15,-5-8 0-15,-3-9-34 16,-6-11-17-16,-4-1-39 16</inkml:trace>
          <inkml:trace contextRef="#ctx0" brushRef="#br0" timeOffset="3140.9765">1957 68 148 0,'-23'8'57'0,"-4"-4"-30"0,-14 9-10 0,28-9 22 15,-6 8-18-15,-3 4-6 16,-1 12-7-16,-5 9-1 15,6-1-4-15,3 5-2 0,6 7 0 16,4 1-1-16,9-5 0 16,9 13 0-16,9-9 0 15,5-7 0-15,9-9 0 16,9-7 2-16,-5-17 3 16,-4-20-2-16,0-1 0 15,-5-7 1-15,-4-4 0 16,-5-4 2-16,-4-1 3 15,-5 1 0-15,-9 0 0 0,-5-5-1 16,1-7 2-16,-1 3-3 16,1 5-2-16,-1 8-2 15,1 3-3-15,-1 5-2 16,0 0-1-16,5 4-3 16,0 8 1-16,5 4 3 15,4 12 1-15,0 8 1 16,5 0 0-16,0 5 0 15,4 7 0-15,0-4 0 16,5 5 0-16,-1-1 0 16,1-3 2-16,5-5 1 15,-6-4 3-15,6-4-1 16,-15-4 0-16,10-8-1 16,-5-8 0-16,-4-4-42 15,-5-4-19-15,-14-4-53 16</inkml:trace>
          <inkml:trace contextRef="#ctx0" brushRef="#br0" timeOffset="4859.9027">2057 44 200 0,'-13'-8'74'0,"8"4"-40"0,5 4-31 0,5 0 17 16,4-28-10-16,9-1-3 16,5 1-2-16,13-4-3 15,14-1-2-15,5 5 1 0,0 4-37 16,13 3-13-16,-4 5-39 16</inkml:trace>
          <inkml:trace contextRef="#ctx0" brushRef="#br0" timeOffset="4656.8697">2121-777 237 0,'14'52'10'0,"-1"13"-6"16,24 4-3-16,-5 16-1 0,0 16 0 15,4 12 2-15,0-4 1 16,-13 1 3-16,0-13-3 16,-5-4 0-16,-4-8-1 15,-5-12 1-15,-4-4-4 16,-5-9 0-16,-5 1-74 15</inkml:trace>
          <inkml:trace contextRef="#ctx0" brushRef="#br0" timeOffset="4500.7696">2117-838 116 0,'-10'-4'44'0,"10"4"-24"0,0 4-8 16,0 4 13-16</inkml:trace>
          <inkml:trace contextRef="#ctx0" brushRef="#br0" timeOffset="5203.7194">2745-280 140 0,'-14'8'52'0,"10"0"-28"0,-10 5-8 15,9-1 18-15,-4 0-1 16,0 8 1-16,0 29-13 16,-9-5-3-16,4 5-10 15,1-1 4-15,4-3 1 0,13 3-9 0,1 5-1 16,4-8-3-16,4-9 2 15,1-8-8-15,4-7-1 16,0-5 17-16,5-8 10 16,0-12 3-16,0-8 2 15,-5-9-3-15,-4 1-2 16,-10-4-2-16,-4 0-1 16,0-1-3-16,-13-15 1 15,-6-5-4-15,-3 5 1 16,-1 3-9-16,5 9-2 15,-10 4-3-15,-4 4 0 16,5 3-14-16,4 1-4 0,5 4-45 16,32 0-91-1</inkml:trace>
          <inkml:trace contextRef="#ctx0" brushRef="#br0" timeOffset="5953.7724">3027-369 208 0,'18'-4'77'0,"1"4"-42"0,-1 12-28 16,-5-4 18-16,1 5-4 16,0 3 2-16,4 8-11 15,-4 4-4-15,-1 13-5 16,1 11-3-16,0-3 3 0,-10 0 0 16,5-5 3-16,-4 1 10 15,-5-13 7-15,-5-8 1 16,5-3 3-16,0-9-4 15,-9-8-2-15,9-8-3 0,0-13-1 16,0-23-7-16,0 0-4 16,23-5-3-16,0 0-3 15,-1 1-2-15,-3 4 1 16,3-1 1-16,-3-3 0 16,-1-1 2-16,0 5 1 15,-4 7-4-15,-1 1-1 16,1 12 1-16,-5 3 2 15,0 5 0-15,-4 4 2 16,-1 0-2-16,-4 0-1 16,0 4-2-16,0 0-1 15,0 0 4-15,0 4 3 16,0 0 1-16,0 0 0 0,0 0-3 16,0 0-2-16,-4 4 1 15,4-4 1-15,0 0 1 16,-5 0 3-16,1-4-1 15,-1 4 2-15,1 0 0 16,-1 0 1-16,0 0 0 16,5 0 2-16,0 0-5 15,0 0-1-15,0 0-2 16,0 0 1-16,0 0-2 16,0 0-1-16,0-4 1 15,0 4 1-15,0 0-1 16,5 0-1-16,0-4-2 15,-5 4 1-15,4 4 1 16,1-4 0-16,-5 0 0 0,4 0 0 16,-4 0 0-16,5 0 2 15,-5 0-1-15,0 0-1 16,0 0 1-16,0 0-1 16,0 0 2-16,0 0 3 15,0 4-2-15,-5-4-2 16,1 0 0-16,-1 4-1 15,1 0 0-15,-1 8 0 16,-4 0-49-16,0 12-21 16,0 1-56-16,-14 3-22 15,0-8 18-15</inkml:trace>
          <inkml:trace contextRef="#ctx0" brushRef="#br0" timeOffset="6657.0153">3237-968 168 0,'-55'8'66'0,"46"-4"-36"0,0 0-18 16,9-4 19-16,4 0-14 16,10-4-2-16,18-4 8 15,4-4 5-15,14-16-14 16,14-13 3-16,23-7 3 0,17-13-7 15,6-12 0-15,-10 4-3 16,0 5 1-16,-5 7-6 16,-3 0-1-16,-1 13 0 0,-14 3 0 15,-13 9-2-15,-5 12 1 16,-9-4-15-16,-18 11-5 16,-5 5-40-16,-13 8-17 15,-14 0-37 1,-9 8-20-16,-28 9 66 15</inkml:trace>
          <inkml:trace contextRef="#ctx0" brushRef="#br0" timeOffset="6860.1188">4052-1332 132 0,'-5'12'52'0,"5"-8"-28"0,0 4-4 0,5 0 19 0,-5 5-4 16,13-1 0-16,-4 4-5 15,0 4-1-15,14 8-16 16,0 9 1-16,0-1 0 0,4 13-10 15,0 4-1-15,1 3-1 16,-1 13 3-16,-4-4 0 16,4-1 2-16,-9 1-4 15,-4-4 0-15,0-4-1 16,-24-1 1-16,1-3-37 16,0-5-17-16</inkml:trace>
          <inkml:trace contextRef="#ctx0" brushRef="#br0" timeOffset="7344.5573">4607-867 236 0,'5'5'90'0,"17"-5"-48"0,-8 4-23 16,-9 0 29-16,8 4-15 15,1 12-4-15,-5 0-14 16,0 17-5-16,-4-1-6 16,13 0-3-16,-9 1 2 0,-5-1-2 15,10 9-1-15,-5 3-48 16,-4-7-22-16,-5-5-40 16</inkml:trace>
          <inkml:trace contextRef="#ctx0" brushRef="#br0" timeOffset="7516.4932">4516-1109 232 0,'0'0'88'0,"9"-21"-48"0,-4 30-45 0,4-14 15 0,0 10-81 15,0-1-34-15,0 4 24 16</inkml:trace>
          <inkml:trace contextRef="#ctx0" brushRef="#br0" timeOffset="7907.1098">4780-1894 320 0,'-5'-33'121'0,"10"17"-66"0,-5 0-44 0,9 12 28 16,-9-4-12-16,0 4-1 16,0 0-17-16,0 4-6 15,5 8-2-15,-1 12-1 0,5 12 0 16,-4 13-3-16,9 11 0 15,13 17-1-15,0 20 3 16,-4 13 0-16,27-1 1 16,-4-4 0-16,-5 0 0 15,-5-4 2-15,5 9 3 16,-5-13-2-16,-8-8-2 16,-1-9 2-16,-4-11 2 15,-10 0-48-15,6-12-21 0,-6-5-69 16,-4-3-55-1,-4-25 75-15</inkml:trace>
          <inkml:trace contextRef="#ctx0" brushRef="#br0" timeOffset="8407.1634">5399-867 248 0,'-23'5'93'0,"46"-5"-50"0,-5 0-35 15,-9 0 24-15,5-5-14 16,9-3 0-16,9-8-10 16,9-4-3-16,18-4-3 15,5-5-2-15,-1-7 3 0,-3 0 0 0,-1-1 1 16,-18-3 0-16,4 7 0 16,-17 1 0-16,-24-1 0 15,-4 9-2-15,-4 4-2 16,-15 4-2-16,-12 12 1 15,-10 8-1-15,-5 8 0 16,14 8 0-16,-4 21-2 16,4-5-2-16,9 0-1 15,9 13 4-15,10-4 3 16,4-1 16-16,14-3 7 16,13 3 0-16,9-8-2 15,5 1-7-15,5-9-4 16,8-12 1-16,1-16 0 0,-5-8 1 15,-4-4 0-15,-1-4-4 16,1-8-3-16,-10-5-2 16,5 1 0-16,-9 0-62 15,-9-5-26-15,-10-7-77 16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30:12.876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2A6E9EF-281A-41E7-89D5-D041710922DC}" emma:medium="tactile" emma:mode="ink">
          <msink:context xmlns:msink="http://schemas.microsoft.com/ink/2010/main" type="inkDrawing" rotatedBoundingBox="25643,4668 31740,2015 31782,2112 25685,4765" semanticType="underline" shapeName="Other">
            <msink:sourceLink direction="with" ref="{6B4B3EC5-4E67-45D9-A798-F85DC49806C3}"/>
            <msink:destinationLink direction="with" ref="{772E002A-8F15-467F-AE40-25C30DBED22A}"/>
          </msink:context>
        </emma:interpretation>
      </emma:emma>
    </inkml:annotationXML>
    <inkml:trace contextRef="#ctx0" brushRef="#br0">63 2675 280 0,'-59'4'104'0,"55"-4"-56"0,8 0-56 16,33-4 20-16,8-8-10 16,24-4-1-16,22-24 2 15,45-17-2-15,19-8-3 0,23-24-1 16,35-4 2-16,20-4 2 15,13-12 6-15,22-1 4 16,-8-11 7-16,13-9 3 16,5 9 1-16,17 0 1 15,-3-1-2-15,-19 5 2 16,5-21-11-16,-14 17-2 16,-14 12-6-16,-13 16-1 15,-5-5 1-15,-27 17 2 16,-23 5-1-16,0 7 0 15,-22 4-1-15,-19 16 0 0,-18 17 0 16,-19-21 2-16,-22 9 6 16,-13 12 4-16,-15 3 1 15,-13 9-1-15,-4 0-4 16,-10 4 0-16,-9 3-5 16,-4 1-2-16,0 0-2 15,-10 0-3-15,10 4 1 16,-14 0-1-16,9 0-3 15,-9 0 2-15,0 0-15 16,0-1-4-16,0 1-41 16,-9 4-15-16,4 8-58 15,-36 25-25-15,-9 11 41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31:22.60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E7F8ECC-FAE2-4DC8-8973-D6D70CCA40BA}" emma:medium="tactile" emma:mode="ink">
          <msink:context xmlns:msink="http://schemas.microsoft.com/ink/2010/main" type="writingRegion" rotatedBoundingBox="24696,13917 31165,13332 31343,15308 24875,15893"/>
        </emma:interpretation>
      </emma:emma>
    </inkml:annotationXML>
    <inkml:traceGroup>
      <inkml:annotationXML>
        <emma:emma xmlns:emma="http://www.w3.org/2003/04/emma" version="1.0">
          <emma:interpretation id="{7988E895-7BA5-4FA5-B429-CE5FA14B4C7A}" emma:medium="tactile" emma:mode="ink">
            <msink:context xmlns:msink="http://schemas.microsoft.com/ink/2010/main" type="paragraph" rotatedBoundingBox="24696,13917 31165,13332 31343,15308 24875,15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F9ADC9-BBF9-483D-8177-D5EA3537E493}" emma:medium="tactile" emma:mode="ink">
              <msink:context xmlns:msink="http://schemas.microsoft.com/ink/2010/main" type="line" rotatedBoundingBox="24696,13917 31165,13332 31343,15308 24875,15893"/>
            </emma:interpretation>
          </emma:emma>
        </inkml:annotationXML>
        <inkml:traceGroup>
          <inkml:annotationXML>
            <emma:emma xmlns:emma="http://www.w3.org/2003/04/emma" version="1.0">
              <emma:interpretation id="{F83A0C1F-2B5E-4B12-B410-4E2E5F65CCF0}" emma:medium="tactile" emma:mode="ink">
                <msink:context xmlns:msink="http://schemas.microsoft.com/ink/2010/main" type="inkWord" rotatedBoundingBox="24534,14216 27472,13534 27921,15469 24983,16150">
                  <msink:destinationLink direction="with" ref="{D2128871-B4D5-4A08-9C09-89CB8949AC0D}"/>
                </msink:context>
              </emma:interpretation>
              <emma:one-of disjunction-type="recognition" id="oneOf0">
                <emma:interpretation id="interp0" emma:lang="en-US" emma:confidence="0">
                  <emma:literal>scroll</emma:literal>
                </emma:interpretation>
                <emma:interpretation id="interp1" emma:lang="en-US" emma:confidence="0">
                  <emma:literal>Scroll</emma:literal>
                </emma:interpretation>
                <emma:interpretation id="interp2" emma:lang="en-US" emma:confidence="0">
                  <emma:literal>Seral</emma:literal>
                </emma:interpretation>
                <emma:interpretation id="interp3" emma:lang="en-US" emma:confidence="0">
                  <emma:literal>seral</emma:literal>
                </emma:interpretation>
                <emma:interpretation id="interp4" emma:lang="en-US" emma:confidence="0">
                  <emma:literal>Stroll</emma:literal>
                </emma:interpretation>
              </emma:one-of>
            </emma:emma>
          </inkml:annotationXML>
          <inkml:trace contextRef="#ctx0" brushRef="#br0">555 0 340 0,'-77'28'126'0,"54"-16"-68"0,-13 25-72 0,22-21 19 16,-9 12-7-16,-13 13 3 0,-10 19-2 15,1 9-2-15,-5 4 2 16,0 28-2-16,4-4 1 0,10-8-3 16,4 16 1-16,9-16-5 15,9-16-1-15,10-8 2 16,4-12 3-16,9-13 0 16,9-3 4-16,9-9-2 15,10-8-1-15,8-4 5 16,5-4 1-16,-4 1 0 15,0-5-2-15,-1 4 1 16,-4 0 1-16,5 4 1 16,-10 0 1-16,-9 13 2 15,-4 7 3-15,0 5 5 16,-28-1 1-16,-4 5 0 0,-5 3 4 16,-8 13-2-16,-10-5 1 15,-9 1-7-15,-9-4-4 16,4-13-2-16,1 1-1 15,4-13-22-15,4-12-8 16,10-12-60-16,4-12-24 16,10-20-20-1</inkml:trace>
          <inkml:trace contextRef="#ctx0" brushRef="#br0" timeOffset="640.8064">1320 477 288 0,'-55'0'110'0,"19"4"-60"0,-5 4-36 0,27-4 28 0,-13 9-21 15,0 3-4-15,-14 4-12 16,-9 12-6-16,4 17 0 15,1 4-2-15,-1 7 1 0,5 25 0 16,5 4 0-16,8-4 2 16,6 16 0-16,3-3-3 15,10-13 0-15,5-9 2 16,4-7 0-16,9-12 1 16,5 0 2-16,4-13-1 15,5-8-1-15,13-11 1 16,5-13 1-16,-5-8-1 15,1-8 2-15,-5-8-22 16,-5 0-7-16,-27 12-163 31,32-33 60-31,-9 5 21 16</inkml:trace>
          <inkml:trace contextRef="#ctx0" brushRef="#br0" timeOffset="2578.4059">1165 578 212 0,'0'-4'82'0,"9"8"-44"0,-9 0-44 0,5 0 14 16,0 5-7-16,-5 3 2 15,18 24-2-15,9 5-1 16,-4 7 1-16,0 5-4 0,-1 24 2 15,-3-4 1-15,-6-5 2 16,1-3-3-16,-5 20-2 0,-4-16 4 16,-1-12 1-16,-4-9 13 15,0-12 5-15,0-7 5 16,0-13 2-16,5-20-10 16,-1-20-3-16,5-5-8 15,0-7-2-15,5-13-2 16,4-7-2-16,0 3 1 15,5-4 1-15,-5 9-1 16,10 3-1-16,-1 5-2 16,5 8 1-16,0 3-1 15,-5 9-2-15,-4 8-30 16,4 4-13-16,1 4-42 16</inkml:trace>
          <inkml:trace contextRef="#ctx0" brushRef="#br0" timeOffset="2875.3615">2035 744 208 0,'0'-36'77'0,"0"64"-42"0,-5-16-19 0,5-4 22 16,-4 1-16-16,-10-1-4 16,0 4-11-16,-4 8-3 15,0 4-2-15,0 9-2 0,4 19 3 16,1 1 0-16,3-5 3 15,6-3-5-15,4-5-1 0,14-3 0 16,4-13 2-16,5-8 3 16,-1-4 2-16,1-7-1 15,0-14-1-15,-5-3 1 16,0-20 3-16,-4 0 0 16,0-5 0-16,-5 5-5 15,-5 3-3-15,1 5 0 16,-5 0 1-16,-5 4-1 15,-4-1-1-15,0 5-21 16,0 0-9-16,0 0-27 16,0 0-11-16</inkml:trace>
          <inkml:trace contextRef="#ctx0" brushRef="#br0" timeOffset="3140.9635">2212-126 292 0,'10'-16'110'0,"-6"8"-60"0,5 8-36 0,-9 0 26 15,9 8-18-15,5 8-4 16,0 17-11-16,13 11-5 16,-4 17-1-16,-1 12-1 0,1 24 2 15,5 4-1-15,-1 28 2 16,0-3-4-16,1 12-2 15,-6-17 4-15,1-8 3 16,-9-8-10-16,-1-7-5 16,-4-22-33-16,10-15-11 0,-15-20-45 15,1-37-56 1,-5-20 46-16</inkml:trace>
          <inkml:trace contextRef="#ctx0" brushRef="#br0" timeOffset="3594.1393">2713-316 324 0,'0'0'121'0,"0"4"-66"0,0 37-49 16,0-29 25-16,0 8-13 16,5 8-3-16,-1 25-4 15,1 12 0-15,-1 11-6 16,6 26 1-16,-1 11 1 0,4 16-1 0,6 1-1 15,-1-9-1 1,0 9 2-16,-4-33 1 0,-1 8 1 16,1-16 0-16,-5 8 0 15,0-12-2-15,-9-16-1 16,9-12-6-16,-4-13 1 16,-5-7 2-16,0-9 3 15,0-8-4-15,0-3-1 16,0-5-2-16,0-4-2 15,4 0 5-15,-4-8 1 16,0 0-3-16,0 0 1 16,0 0-2-16,0 0-2 0,0 0-2 15,0 0 1-15,0 0-2 16,0 0 0-16,0 0-5 16,0 0-3-16,0 0-9 15,0 0-5-15,0 0-13 16,0 0-6-16,0 0-43 15,0 8-18-15,-4 0 4 16</inkml:trace>
        </inkml:traceGroup>
        <inkml:traceGroup>
          <inkml:annotationXML>
            <emma:emma xmlns:emma="http://www.w3.org/2003/04/emma" version="1.0">
              <emma:interpretation id="{BFDF613B-CA42-4906-A1F8-C1C1B803812E}" emma:medium="tactile" emma:mode="ink">
                <msink:context xmlns:msink="http://schemas.microsoft.com/ink/2010/main" type="inkWord" rotatedBoundingBox="28269,13355 31469,14175 31026,15905 27826,15085">
                  <msink:destinationLink direction="with" ref="{D2128871-B4D5-4A08-9C09-89CB8949AC0D}"/>
                </msink:context>
              </emma:interpretation>
              <emma:one-of disjunction-type="recognition" id="oneOf1">
                <emma:interpretation id="interp5" emma:lang="en-US" emma:confidence="0">
                  <emma:literal>the.</emma:literal>
                </emma:interpretation>
                <emma:interpretation id="interp6" emma:lang="en-US" emma:confidence="0">
                  <emma:literal>Hoe.</emma:literal>
                </emma:interpretation>
                <emma:interpretation id="interp7" emma:lang="en-US" emma:confidence="0">
                  <emma:literal>He.</emma:literal>
                </emma:interpretation>
                <emma:interpretation id="interp8" emma:lang="en-US" emma:confidence="0">
                  <emma:literal>Hue.</emma:literal>
                </emma:interpretation>
                <emma:interpretation id="interp9" emma:lang="en-US" emma:confidence="0">
                  <emma:literal>the,</emma:literal>
                </emma:interpretation>
              </emma:one-of>
            </emma:emma>
          </inkml:annotationXML>
          <inkml:trace contextRef="#ctx0" brushRef="#br0" timeOffset="4828.6484">3373-195 384 0,'-31'21'145'0,"62"15"-78"0,-8 45-82 15,-14-28 21-15,5 19-10 16,9 34 2-16,4 31-8 16,0 9-3-16,10 16 7 15,17-12-42-15,-8-9-16 0,-10-11-21 16,-4-21-6-16,-9-20-5 15</inkml:trace>
          <inkml:trace contextRef="#ctx0" brushRef="#br0" timeOffset="5297.5098">3496 987 252 0,'-22'-65'93'0,"17"45"-50"0,5-16-24 0,5 24 29 15,4-5-17-15,4 1-5 16,6-12-11-16,8-9-5 15,14 5-5-15,9 0-6 0,0-1 0 16,5-3 1-16,8 4 0 16,6-13 0-16,-6-4 2 15,-3 5-12-15,-6-1-6 0,-4-7-5 16,-9 3-2-16,-4-7-1 16,-10-13 3-16,-13-4 4 15,-5 4 6-15,-9-24 8 16,-9 8 4-16,0 4 27 15,-5 12 11-15,9 5 3 16,-4 15 1-16,0 13-6 16,5 7-2-16,-1 9-16 15,1 12-4-15,4 16-7 16,4 16-3-16,5 33-5 16,0 16 0-16,5 28 4 15,4 8 2-15,-4 17 4 16,9 7 1-16,-10 13-1 15,-4 4-1-15,10-9-3 16,-10-7 1-16,-5-17-2 16,10-16 0-16,-5-3-6 15,0-26-1-15,0-7-35 0,19-37-94 16,-1-19-10 0,0-18-17-1</inkml:trace>
          <inkml:trace contextRef="#ctx0" brushRef="#br0" timeOffset="5609.9919">4798 554 388 0,'-4'8'145'0,"-23"-4"-78"0,8 16-60 16,6-7 31-16,-1 11-22 15,0 8-4-15,-4 1-9 16,5-1-5-16,-6 0 1 15,6 5 2-15,8-5 2 0,-4 1-1 16,4-5 1-16,1 4 4 16,4-3 6-16,0-5-1 15,4-8 3-15,1 0-4 16,0-4 1-16,4-4 2 16,0 1-6-1,9-18 3 1,0 1-5-16,5 0-1 15,-5 0 2-15,-4 0-2 16,-5 0 0-16,0 0 1 16,-4-4 1-16</inkml:trace>
          <inkml:trace contextRef="#ctx0" brushRef="#br0" timeOffset="5813.2303">4689 833 544 0,'-13'-8'203'0,"26"8"-110"0,-22-4-108 0,18 4 30 15,-9 0-18-15,9 0 2 16,-18-4-10-16,9 0-3 16,0 0 7-16,-4 0-56 0,26-12-156 15,6 0-43 1,-1-17 104-16</inkml:trace>
          <inkml:trace contextRef="#ctx0" brushRef="#br0" timeOffset="6344.4802">4721 918 392 0,'-4'8'148'0,"-24"-4"-80"0,51-8-75 0,-18 0 24 16,8-4-16-16,5-4 0 16,1-8-3-16,12-4 0 15,6-21 2-15,-1 1 0 0,1-1 2 16,-5 1-1-16,4 3 2 15,-13 9-2-15,4-1-1 16,-9-3 3-16,-18 8 0 16,-4 3 3-16,-10 9 3 15,-13 12 2-15,4 4 3 16,-4 8-1-16,-1 4 2 0,6 4-8 16,-10 5-2-16,9 15-5 15,5 9-1-15,13-1-1 16,-4 5-2-16,18-1 3 15,0-3 0-15,5-5 1 16,4-3 0-16,5-5 2 16,4 5 3-16,5-9-2 15,18-12-2-15,0-12 2 16,-4-8 2-16,-1-12-7 16,1-8-3-16,-10-5-22 15,1-11-9-15,4-13-40 16,-5 5-16-16,5-1-39 15,-9 5-42 1,-5 3 68-16</inkml:trace>
          <inkml:trace contextRef="#ctx0" brushRef="#br0" timeOffset="8157.1356">6392 688 616 0,'45'64'228'0,"-49"-47"-124"0,-10 7-128 16,14-12 31-16,5 0-42 15,-5 0-10-15,18-4-41 16,-4-8-15-16,8-4-108 16,1-20-47-16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07:31:30.572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2128871-B4D5-4A08-9C09-89CB8949AC0D}" emma:medium="tactile" emma:mode="ink">
          <msink:context xmlns:msink="http://schemas.microsoft.com/ink/2010/main" type="inkDrawing" rotatedBoundingBox="23776,14589 32801,12314 33390,14651 24365,16926" hotPoints="33643,13115 29205,15373 24228,15515 28666,13257" semanticType="enclosure" shapeName="Ellipse">
            <msink:sourceLink direction="with" ref="{F83A0C1F-2B5E-4B12-B410-4E2E5F65CCF0}"/>
            <msink:sourceLink direction="with" ref="{BFDF613B-CA42-4906-A1F8-C1C1B803812E}"/>
          </msink:context>
        </emma:interpretation>
      </emma:emma>
    </inkml:annotationXML>
    <inkml:trace contextRef="#ctx0" brushRef="#br0">6279 1493 344 0,'-14'-4'129'0,"14"4"-70"0,-9 4-47 0,4 0 30 16,-13 8-22-16,13 0-1 15,-22 13-10 1,14 11-5-16,-6 9 2 0,6-5 3 16,4 1-5-16,13-1 0 15,1 9-4-15,17-9-1 16,-3-8-1-16,3-11-2 16,1-21 0-16,0-12 3 0,4-9-11 15,-9-3-4-15,10-8 8 16,-10-1 6-16,-4-15 6 15,-5 7 5-15,-5 5 5 16,1 3 3-16,-5 1 0 16,0 8-1-16,0 8-2 15,9 3-1-15,-4 5-7 16,4 8-4-16,0 13-4 16,4 11 1-16,19-4-6 15,0 0-3-15,14-4-12 16,-1-7-4-16,1-5-10 15,17-12-3-15,1-21 10 16,-18 5 5-16,-1-4 14 16,1-5 6-16,-14 1 14 15,-10-1 8-15,-12 5 6 0,-1 4 5 16,-18-9-2-16,-5 9 1 16,-18 4-7-16,0 8-3 15,14 8-8-15,-9 8-2 16,4 4-4-16,5 8-3 15,4 8-5-15,5 5 0 16,9-1-5-16,23 4 1 16,-1-11-5-16,10 3-2 15,9-16 4-15,-4-8 4 16,8-12-1-16,-4-8 3 16,-4-13 1-16,-6-19-1 15,1-9 6-15,-4-8 1 16,-24-24 6-16,-4-12 3 15,-4-25-2-15,-15-7 2 0,-12-17 3 16,-1 12 1-16,4 21-2 16,-13 16 2-16,19 16 1 15,-19 40 4 1,9 25-7-16,9 28-13 16,0 48-5-16,19 50 2 15,8 23 1-15,14 41-1 16,-4 12 2-16,13-16 1 15,5-16 2-15,9-25-3 16,5-12-2-16,18-36-5 16,4-20-2-16,-4-33-2 15,22-24 0-15,-9-20 0 16,5-25 0-16,-4-8 2 0,-14 5 4 16,8 3 3-16,-8 5 4 15,0 7 2-15,-19 9 1 16,-4 12 6-16,-4 8 6 15,-10 8-2-15,-4 8 2 16,4 8-11-16,5 0-3 16,-14 0-2-16,10 1 0 15,-10-1 2-15,-5 8 3 16,-3-4-9-16,-6 9-4 16,-4-1-1-16,-14 8 0 15,-4 5 1-15,-27-1 2 0,-14 13 2 16,-5 8 2-16,-36 3-4 15,-14 5 2-15,114-69-22 32,-392 198 16-17,-13-32 8-15,23-28 9 16,-14-9 4-16,-5 1 1 16,-13-25 2-16,-19-16-7 15,1-16-2-15,-19-12-1 0,-9-9 0 16,9 5 2-16,10 4-1 15,22-5 2-15,27-3-6 16,42-8-1-16,22-1 0 16,50-24 2-16,37-8-3 15,36-12 0-15,41-12-1 16,37-20 0-16,36-13-3 16,31-11-1-16,51-33 0 0,27-8 2 15,42-29-3-15,44-15 2 16,74-66 1-16,50 9 2 15,31 8-1-15,42 16 1 16,26-9 0-16,42 26-2 16,41-5 3-16,13 12 2 15,42 16 0-15,8-7-1 16,33 11-2-16,-6 21 1 16,10-12 1-16,-18 19 2 15,-28 17 1-15,-31 9 1 16,-23 19-2-16,-37 12-2 15,-50 13 1-15,-27 12-1 16,-41 16 0-16,-36 8 2 0,-42 12 1 16,-40 12 1-16,-32 21 6 15,-37 16 4-15,-23 7 4 16,-26 30 1-16,-42 3-6 16,-36 20 0-16,-46 13-2 15,-50 24 1-15,-32 8-2 16,-31 12-1-16,-28-4 1 15,-36 4 1-15,-19 0-3 16,-8 4-3-16,-10-16-2 16,5-4 0-16,314-166-4 31,-537 239-9-15,145-61-3-16,110-57-18 15,45-36-7-15,59-28-57 0,42-20-26 16,31-17-63-16,28-24-26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2:57.0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E39925-C2FF-4792-BD8C-8D41D9BA2C3E}" emma:medium="tactile" emma:mode="ink">
          <msink:context xmlns:msink="http://schemas.microsoft.com/ink/2010/main" type="writingRegion" rotatedBoundingBox="2881,4171 3253,7145 2007,7301 1634,4327"/>
        </emma:interpretation>
      </emma:emma>
    </inkml:annotationXML>
    <inkml:traceGroup>
      <inkml:annotationXML>
        <emma:emma xmlns:emma="http://www.w3.org/2003/04/emma" version="1.0">
          <emma:interpretation id="{D0EEC1C0-2B1E-4397-A418-7D7C61995A86}" emma:medium="tactile" emma:mode="ink">
            <msink:context xmlns:msink="http://schemas.microsoft.com/ink/2010/main" type="paragraph" rotatedBoundingBox="2881,4171 3253,7145 2007,7301 1634,4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C7C900-471A-4781-9A4E-5A7CBC458C35}" emma:medium="tactile" emma:mode="ink">
              <msink:context xmlns:msink="http://schemas.microsoft.com/ink/2010/main" type="line" rotatedBoundingBox="2881,4171 3253,7145 2007,7301 1634,4327"/>
            </emma:interpretation>
          </emma:emma>
        </inkml:annotationXML>
        <inkml:traceGroup>
          <inkml:annotationXML>
            <emma:emma xmlns:emma="http://www.w3.org/2003/04/emma" version="1.0">
              <emma:interpretation id="{D0C52516-9A50-4136-9EBA-7C1274831EFF}" emma:medium="tactile" emma:mode="ink">
                <msink:context xmlns:msink="http://schemas.microsoft.com/ink/2010/main" type="inkWord" rotatedBoundingBox="2725,4190 2878,5408 2080,5508 1928,4290"/>
              </emma:interpretation>
              <emma:one-of disjunction-type="recognition" id="oneOf0">
                <emma:interpretation id="interp0" emma:lang="ko-KR" emma:confidence="0">
                  <emma:literal>㉤</emma:literal>
                </emma:interpretation>
                <emma:interpretation id="interp1" emma:lang="ko-KR" emma:confidence="0">
                  <emma:literal>㉨</emma:literal>
                </emma:interpretation>
                <emma:interpretation id="interp2" emma:lang="ko-KR" emma:confidence="0">
                  <emma:literal>㉠</emma:literal>
                </emma:interpretation>
                <emma:interpretation id="interp3" emma:lang="ko-KR" emma:confidence="0">
                  <emma:literal>可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0 4 124 0,'0'-4'46'0,"0"4"-24"0,5 0-13 0,-5 0 32 15,0 0-24-15,0 0 24 16,0 0-25-16,0 4 24 0,4 0-24 0,-4 4 21 16,5 4-21-16,-1 8 7 15,1 8-13-15,0 1 7 16,-1 3-9-16,-4 9 11 31,5-1-11-31,-5 9 3 16,4-1-7-16,-4 5 2 15,5-5-3-15,-1 5 0 16,1 0-1-16,-1-1 3 16,1 1-3-16,-10-5 4 15,5-7-4-15,-4-5 4 16,4-7-4-16,-5-9-16 0,5 0 7 0,-4-8-65 15,-1-4 39-15,-4-20-122 16,9 0 87-16,-4-16-57 16,4-1 73-16</inkml:trace>
          <inkml:trace contextRef="#ctx0" brushRef="#br0" timeOffset="682.5318">-23 214 132 0,'-4'-8'52'0,"4"8"-28"0,0-4 3 16,0 0 41-1,0 8-37-15,0-4 21 16,4 0-31-16,1-4 10 15,4 4-17-15,0-4 3 16,5 0-10-16,4-4 2 16,5 0-5-16,9-1 0 0,0 5-2 0,4-4 1 15,0 8-2-15,5-8-1 16,-4 4 1-16,4-4-4 16,-5 4 2-16,1-4 3 15,-5 8-1-15,-1-4 2 16,1 4-2-16,-4-4 2 31,-1 8-2-31,-4-8-1 16,-1 4 1-16,-8-4 1 15,4 4-1-15,-4-4 6 16,0 8-4-16,-5-4 10 16,0 0-7-16,-5 0 1 0,1 0-4 15,-1 4 3-15,6 4-4 0,-6 0-1 16,5 4 0-16,-4 0-1 15,4 0 0-15,-5 5 0 16,6-1 0-16,-6 4 0 16,5 4 0-16,0 5 2 15,0 3-1-15,1 5-1 16,3 3 1-16,-4 4 3 16,5 1-2-16,-9 16 6 0,4-9-5 0,-5 9 6 15,1-4-6-15,-5-1 3 16,0-3-3-16,0 4 0 15,4-9-1-15,-4 1 1 16,5-9-2-16,-5-3 4 16,0-9-3-16,0-8-21 31,0 0 11-31,0-7-70 16,0-1 43-16,0-16-119 15,0-4 86-15,-5-13-67 16,5 5 78-16</inkml:trace>
          <inkml:trace contextRef="#ctx0" brushRef="#br0" timeOffset="1200.9241">14 477 176 0,'4'-8'68'0,"-4"8"-36"0,0-4 2 0,0 0 51 15,0 8-46-15,0-4 10 16,0 0-31-16,5 0-1 15,9 0-11-15,4 0-3 16,9 0-2-16,5 0-1 16,4 0 0-16,1 0 2 31,4 4-1-31,0-4-1 0,0 4 1 0,-5 0-41 16,1 0 22-16,-5-4-70 15,-5 0 50-15,-4 0-91 16,-5 4 73-16</inkml:trace>
          <inkml:trace contextRef="#ctx0" brushRef="#br0" timeOffset="1503.3572">137 684 276 0,'-9'-5'104'0,"9"5"-56"0,0 5-41 0,0-5 28 15,4 4-22-15,1-4-4 16,8 4-6-16,6 0-3 16,8 0 1-16,5-4 1 15,4 4-1-15,5-4-1 16,-4 4 1-16,-1-4 1 0,-4 4-1 0,-5-4-34 15,1 0 19-15,-6 0-81 16,-3 0 53-16,-6 4-87 16,-4 4 73-16</inkml:trace>
          <inkml:trace contextRef="#ctx0" brushRef="#br0" timeOffset="1835.7249">73 1036 276 0,'0'-4'104'0,"0"4"-56"0,0 0-27 0,0 0 34 16,0 0-31-16,5 4-7 15,4 4-12-15,9 0 1 16,5 0-4-16,4-4 1 15,5 4-1-15,4-4-2 16,5 0 1-16,9-4-4 16,-4 4 2-16,4-4 1 0,-5 0 0 0,1-4 4 15,-5 0-2-15,0-8 6 16,-5 8-5-16,1-4-3 16,-5 8-1-16,-5-8-26 15,-4 8 15-15,-5-8-61 16,-4 8 41-16,-5-4-118 31,4 4 84-31</inkml:trace>
        </inkml:traceGroup>
        <inkml:traceGroup>
          <inkml:annotationXML>
            <emma:emma xmlns:emma="http://www.w3.org/2003/04/emma" version="1.0">
              <emma:interpretation id="{7B265E4C-CCDC-4231-8480-E4297CDA05AB}" emma:medium="tactile" emma:mode="ink">
                <msink:context xmlns:msink="http://schemas.microsoft.com/ink/2010/main" type="inkWord" rotatedBoundingBox="3050,5799 3117,6334 2031,6471 1963,5935"/>
              </emma:interpretation>
              <emma:one-of disjunction-type="recognition" id="oneOf1">
                <emma:interpretation id="interp5" emma:lang="ko-KR" emma:confidence="0">
                  <emma:literal>『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£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6756.9858">150 1643 116 0,'5'-13'44'0,"-5"18"-24"0,0-1 3 0,0-4 21 0,0 0-4 15,0 0 1-15,0 4-6 16,-5 4-1-16,1 4-19 16,-10 0 9-16,5 16 3 0,0 5-8 15,-5 3-3-15,1 5-5 16,4 3 0-16,0 5-6 0,-1-1-3 15,6 9 1-15,-1-9 0 16,1-7-1-16,-1-9 1 16,5-7-11-16,-4-9-4 15,4-4-23-15,-5-8-8 16,5-32-26 0,0-1 16-1,0 1 7-15,0-4 20 16,0-1 11-16,0 1 8 31,9 8 4-31,-4-9 17 0,4 5-7 16,-5-13 41-16,1 9-26 15,0 0 18-15,-1-1-1 0,1 5 3 16,4 8-7-16,-5-1 9 16,5 9-24-16,-9-4 11 15,0 8-18-15,0-4 10 16,0 8-13-16,0-4 6 15,0 4-9-15,0-4 7 16,5 8-8-16,-1-4 1 16,6 4-4-16,-6-4-2 15,5 8 0-15,5-4 1 16,0 0-1-16,4 0-1 16,5 4 1-16,8-4-1 15,1 4 0-15,9-4 2 16,0 4-1-16,0-4-1 15,0 0 1-15,0 0-1 16,-4 0 0-16,-6-4 0 16,1 4 0-16,-4-4 2 15,-6 4-1-15,-3-4 2 16,-1 8-2-16,-5-4-3 0,1 0 1 16,-5 0-4-16,0 0 3 15,-4 0-10-15,-1 0 7 0,1 0-9 16,0 0 8-16,4-4-8 15,0 0 8-15,-5-5-2 16,5 5 5-16,-4-4 2 16,0 4 1-16,-1-4 0 15,1 0 2-15,8 4-3 16,-4 4-2-16,1-4 2 31,-1 4-2-31,-5 0 1 0,1-4 2 0,4 8 0 16,-9-4 0-16,9 4 2 15,0 4 3-15,0 0 4 16,0 4-4-16,5 0-1 16,0 5-2-16,-1 7 1 15,1 0 0-15,4 5 3 16,0-1-1-16,1 0 0 0,3 5-6 16,6-1-1-16,-10-4 3 15,0 5 3-15,-4-9-3 16,-1-4-1-16,-4-4 2 0,1 1 3 15,-6-5-11-15,-8 0-5 16,-1-4-39-16,-9-4-18 31,1 0-24-31,-6-4-10 0,1 0-14 16</inkml:trace>
        </inkml:traceGroup>
        <inkml:traceGroup>
          <inkml:annotationXML>
            <emma:emma xmlns:emma="http://www.w3.org/2003/04/emma" version="1.0">
              <emma:interpretation id="{5198FBC9-AC8F-4262-A6EC-B2C217CFCDC0}" emma:medium="tactile" emma:mode="ink">
                <msink:context xmlns:msink="http://schemas.microsoft.com/ink/2010/main" type="inkWord" rotatedBoundingBox="3139,6232 3156,6369 1910,6526 1892,6388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7309.8253">-59 2136 172 0,'-14'-4'66'0,"14"4"-36"0,-18 0-4 0,14-4 43 31,4 0-38-31,-10-4 19 16,10 8-30-16,0-8 4 15,10 8-14-15,-1-4 1 16,13 4-7-16,10-4-2 16,5 4-1-16,13-4-1 15,0 8 0-15,14-8 0 16,-1 4 0-16,10-8 0 0,-4 8 0 0,12-4 4 16,-8 8-2-16,5-4 8 15,-10 0-6-15,5 0 1 16,-9 0-3-16,-5 0 3 15,-5 0-3-15,-8 0 6 16,-5 0-5-16,-5 0 1 31,-4 0-2-31,-9 0 1 16,4 0-2-16,-13 0-34 16,0 0 19-16,-14-4-101 15,0 4 64-15,-19-4-101 16,-3 4 86-16</inkml:trace>
        </inkml:traceGroup>
        <inkml:traceGroup>
          <inkml:annotationXML>
            <emma:emma xmlns:emma="http://www.w3.org/2003/04/emma" version="1.0">
              <emma:interpretation id="{789F2ACA-53BE-46AD-BF19-BF0123510B7C}" emma:medium="tactile" emma:mode="ink">
                <msink:context xmlns:msink="http://schemas.microsoft.com/ink/2010/main" type="inkWord" rotatedBoundingBox="2866,6411 2963,7182 2300,7265 2203,6494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7973.0287">251 2254 180 0,'-14'-29'68'0,"14"29"-36"0,-5-4-11 0,1 0 44 16,8 4-35-16,-4-4 23 15,0 4-32-15,0-4 20 16,0 8-24-16,0-4 7 31,5 12-7-31,0 9-1 0,-1 7-5 16,-4 12-1-16,0 5-6 15,0 4-3-15,0 3 2 0,0 1-2 16,5-5-1-16,-1 1 1 16,1-5 1-16,4 5 1 15,0-9 1-15,-5-11 0 16,10 3-2-16,4-4 1 16,1-7-2-16,3-5 2 0,1 4-4 15,4-4 0-15,1 0 1 16,4-3 2-16,-1-9 1 0,1-4-1 15,0 4-2-15,0-4-2 16,5 0 1-16,-6-4 1 31,10-4 2-31,-4 4-3 0,-5-5 0 16,0 9 3-16,-5-8 3 16,-4-16-2-16,-1 12-2 15,-3 0 2-15,-6-4 0 16,1-1-1-16,-5-3 1 15,0 0 0-15,-9-4 1 16,0-9-2-16,0-3 1 0,-4-1-4 16,-1-3 0-16,-4 4 1 15,0-5 2-15,0 9-1 16,-5 3-1-16,5 1-2 16,-5 8 1-16,5 0 1 0,-5 3-38 15,1 1-14 1,8 4-45-16,5 0-18 15,9 0-16-15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4T12:13:26.1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286D7F-4103-4804-B084-3C4DD297AFDA}" emma:medium="tactile" emma:mode="ink">
          <msink:context xmlns:msink="http://schemas.microsoft.com/ink/2010/main" type="inkDrawing" rotatedBoundingBox="1717,8977 6618,9282 6482,11472 1581,11166" hotPoints="6257,9301 6185,11333 1741,11176 1812,9144" semanticType="underline" shapeName="Rectangle">
            <msink:sourceLink direction="with" ref="{922FCFFD-B24D-482E-95F6-21548608E597}"/>
            <msink:destinationLink direction="with" ref="{6889606C-3A5A-4C7E-8E59-35104C191B31}"/>
          </msink:context>
        </emma:interpretation>
      </emma:emma>
    </inkml:annotationXML>
    <inkml:trace contextRef="#ctx0" brushRef="#br0">5 121 124 0,'-5'-20'46'0,"5"12"-24"0,0 0-26 0,9-4 38 15,0-1-11-15,1 5-4 16,-1 0-2-16,0 4-10 0,0 0-2 0,5 4-1 16,-1 0 0-16,5 12 2 15,5-16 8-15,9 12 5 16,4 0 0-16,19-3 0 15,4-1-1-15,5-4 0 16,13 4-7-16,5-12-2 16,9-1-3-16,10 1 1 0,3 0-6 15,6 4-3-15,8-8 1 16,9 0 2-16,10 4-2 16,9 8 0-16,-5-4 1 15,-5 8 0-15,6 0 0 16,3-4 2-16,-4 12 1 15,5 0 1 1,-5-12 2-16,0 0 1 16,10 12 1-16,-10-8 0 0,0 8-4 15,-5-7-3-15,-3-14 0 16,-11 18-1-16,-3-1 6 16,-10 0 4-16,-9 4 1 15,-4 0 1-15,-14 4 2 16,-9-4 2-16,-10 0-5 0,-8-3 1 15,-5-9-3-15,-4 4 2 16,-10-4-2-16,0 0 0 16,-4 4-1-16,-4-8 0 15,-1 4-2-15,0 0 1 16,-4-4-6-16,4 0-1 16,-4-1 0-1,-5 5 2-15,1 0-1 16,-1 0-1-16,-5 0 1 15,1 0-1-15,-5 0 0 16,0 0 2 0,0 0 1-16,-9 0-4 15,10 5 1-15,-1 3-5 16,0-4 1-16,0 4 4 0,5-4 2 16,-1 4-3-16,1 0 1 0,-1 8 0 15,1-8 2-15,0 4-1 16,-1 1-1-16,1 7-2 15,-5-4 1-15,0 4 1 16,0 4 0-16,1 5-3 16,-1 3 2-16,4 9 5 0,1 3 2 15,0 17-2-15,-5 8-3 16,0-5 0-16,-5 9-1 16,1 8 2-16,-5 0 3 15,-5 4 2-15,1 4 3 16,4 4-5-16,-5 0-1 31,1 4-2-31,-1-12-2 0,1-4 1 16,-1-8-1-16,5-4 0 15,0-8 0-15,0-9 2 16,0-7 3-16,0-9-2 16,0-7-2-16,-4-9-5 15,-1-4 0-15,0-4-38 16,1-8-14-16,-1-8-65 0,-8-4-27 15,-10-8 18 1</inkml:trace>
    <inkml:trace contextRef="#ctx0" brushRef="#br0" timeOffset="1584.5846">78 502 60 0,'4'-8'24'0,"1"3"-12"0,-1 1-16 0,1 0 4 16,-1 0 0-16,1 0 2 0,4 0 12 15,-4 0 6-15,-1 0 20 16,1 0 12-16,-5 0-12 16,0 4-3-16,0 0-13 15,0 8-3-15,-5 8-12 16,1 5 1-16,-1 3 1 0,1 12 5 16,-1 17 2-1,-4-1-3-15,4 5-1 16,-4 4-2-16,0 8 0 15,0 3-4-15,4 1 0 16,1 0-3-16,4 12 0 0,0-8-1 16,0 0 0-16,0-8 6 15,-5-5 6-15,5 1-2 16,0-12 2-16,-4-9-5 16,4-3 1-16,0-5-3 0,0-3 0 15,0-9-1-15,0-4 0 16,0-4-7-16,0-4 0 15,0 1 5-15,0-5 6 16,0 0 0-16,0-8 1 16,0 4-5-16,0-4 0 0,4 8-5 15,5 0-2-15,1 0-3 16,3 0 1-16,1 0 1 16,4 0 0-16,5 1 0 15,4-1 0-15,5 4-3 16,4-4 2-16,1 4 1 31,4 0 2-31,0 0 1 0,4 0 1 16,1 1-2-16,-5 3 1 15,9-8 0-15,-5 0 1 16,6 0 0-16,3 4 0 0,5-8-2 16,1 4-2-16,3 0 1 15,1 5-1-15,4-1 0 16,-4 0 2-16,4 0-3 15,-4 0 0-15,0-4 1 0,4 0 2 16,5 0-1-16,9 0-1 16,4 1 3-16,-4-1 0 15,0 0-1-15,0 0-2 16,-4-4 1-16,4 0 1 16,0 0 1-1,0 0 3-15,4-4-3 16,1 0-2-16,-1 0 0 15,-4 0 1-15,0 0-1 16,0 0-1-16,-5 4-2 16,1-4 1-16,-1 0 1 15,5 4 2-15,-5 0-3 16,-4 4 0-16,-4-4 1 0,8 0 2 16,-9 0-1-16,1 0-1 15,-1-4 1-15,-4 5 1 16,-1-5-1-16,6 0 2 15,-6 0 2-15,15 0 4 0,-1 0-4 16,-18-5-3-16,1 5-1 16,-10 0 1-16,-5-4-1 15,-4 4 2-15,-4-4 2 0,-10 0 4 16,-4 0-2-16,-1 0 1 16,-3 0-3-16,-1 0 2 15,-5 0 0-15,1 0 3 16,0 0-5-16,-1 4-3 31,-3-4 1-31,-1 0 2 0,0 0-2 16,0 0 0-16,0 4-1 15,0 0 1-15,0 0-4 16,0-4 0-16,0 4 1 16,1 0 2-16,-1 0-1 15,-5 0-1-15,-4 0-2 16,9 0 1-16,0 0 1 0,-4-4 2 15,4 4-1-15,-4-4-1 16,-1 0 1-16,1 0 1 16,-1-5-1-16,1 5-1 15,-5 0-6-15,-5 0-4 0,-4 0-32 16,-5-8-15-16,-4 0-74 31,-4 24-31-31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8DE6C-4A7D-420B-BDAF-7EAB1BEEBAF7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4780D-8540-44CA-8191-502B9C97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Cef</a:t>
            </a:r>
            <a:r>
              <a:rPr lang="ko-KR" altLang="en-US" dirty="0"/>
              <a:t>브라우저 너무 무거우면 그냥 패스</a:t>
            </a:r>
            <a:r>
              <a:rPr lang="en-US" altLang="ko-KR" dirty="0"/>
              <a:t>..</a:t>
            </a:r>
            <a:r>
              <a:rPr lang="ko-KR" altLang="en-US" dirty="0"/>
              <a:t>아니면 </a:t>
            </a:r>
            <a:r>
              <a:rPr lang="en-US" altLang="ko-KR" dirty="0"/>
              <a:t>WebView </a:t>
            </a:r>
            <a:r>
              <a:rPr lang="ko-KR" altLang="en-US" dirty="0"/>
              <a:t>컨트롤 사용하던지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4780D-8540-44CA-8191-502B9C9732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0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최대한 배치를 잘해서</a:t>
            </a:r>
            <a:r>
              <a:rPr lang="en-US" altLang="ko-KR" dirty="0"/>
              <a:t>, </a:t>
            </a:r>
            <a:r>
              <a:rPr lang="ko-KR" altLang="en-US" dirty="0"/>
              <a:t>스크린샷 한번 출력으로 아이템 정보와 스킬정보</a:t>
            </a:r>
            <a:r>
              <a:rPr lang="en-US" altLang="ko-KR" dirty="0"/>
              <a:t>, </a:t>
            </a:r>
            <a:r>
              <a:rPr lang="ko-KR" altLang="en-US"/>
              <a:t>카이나함 정보 등이 한 이미지에 저장되면 좋을듯함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4780D-8540-44CA-8191-502B9C9732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3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18.png"/><Relationship Id="rId7" Type="http://schemas.openxmlformats.org/officeDocument/2006/relationships/image" Target="../media/image7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11" Type="http://schemas.openxmlformats.org/officeDocument/2006/relationships/image" Target="../media/image73.emf"/><Relationship Id="rId5" Type="http://schemas.openxmlformats.org/officeDocument/2006/relationships/image" Target="../media/image70.emf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7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cegfx.com/psd/download/go.php?idd=58438&amp;url=aHR0cDovL21henplcnkuZGV2aWFudGFydC5jb20vYXJ0L0RpYWJsby0zLVVsdGltYXRlLXdlYnNwZWxsLXRlbXBsYXRlLTMzMzcwNjk3OA==&amp;lag=e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.xml"/><Relationship Id="rId18" Type="http://schemas.openxmlformats.org/officeDocument/2006/relationships/image" Target="../media/image8.emf"/><Relationship Id="rId26" Type="http://schemas.openxmlformats.org/officeDocument/2006/relationships/image" Target="../media/image120.emf"/><Relationship Id="rId39" Type="http://schemas.openxmlformats.org/officeDocument/2006/relationships/customXml" Target="../ink/ink76.xml"/><Relationship Id="rId21" Type="http://schemas.openxmlformats.org/officeDocument/2006/relationships/customXml" Target="../ink/ink67.xml"/><Relationship Id="rId34" Type="http://schemas.openxmlformats.org/officeDocument/2006/relationships/image" Target="../media/image160.emf"/><Relationship Id="rId42" Type="http://schemas.openxmlformats.org/officeDocument/2006/relationships/image" Target="../media/image200.emf"/><Relationship Id="rId47" Type="http://schemas.openxmlformats.org/officeDocument/2006/relationships/customXml" Target="../ink/ink80.xml"/><Relationship Id="rId50" Type="http://schemas.openxmlformats.org/officeDocument/2006/relationships/image" Target="../media/image240.emf"/><Relationship Id="rId55" Type="http://schemas.openxmlformats.org/officeDocument/2006/relationships/customXml" Target="../ink/ink84.xml"/><Relationship Id="rId63" Type="http://schemas.openxmlformats.org/officeDocument/2006/relationships/customXml" Target="../ink/ink88.xml"/><Relationship Id="rId68" Type="http://schemas.openxmlformats.org/officeDocument/2006/relationships/image" Target="../media/image51.emf"/><Relationship Id="rId76" Type="http://schemas.openxmlformats.org/officeDocument/2006/relationships/image" Target="../media/image69.emf"/><Relationship Id="rId7" Type="http://schemas.openxmlformats.org/officeDocument/2006/relationships/customXml" Target="../ink/ink60.xml"/><Relationship Id="rId71" Type="http://schemas.openxmlformats.org/officeDocument/2006/relationships/customXml" Target="../ink/ink9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emf"/><Relationship Id="rId29" Type="http://schemas.openxmlformats.org/officeDocument/2006/relationships/customXml" Target="../ink/ink71.xml"/><Relationship Id="rId11" Type="http://schemas.openxmlformats.org/officeDocument/2006/relationships/customXml" Target="../ink/ink62.xml"/><Relationship Id="rId24" Type="http://schemas.openxmlformats.org/officeDocument/2006/relationships/image" Target="../media/image110.emf"/><Relationship Id="rId32" Type="http://schemas.openxmlformats.org/officeDocument/2006/relationships/image" Target="../media/image150.emf"/><Relationship Id="rId37" Type="http://schemas.openxmlformats.org/officeDocument/2006/relationships/customXml" Target="../ink/ink75.xml"/><Relationship Id="rId40" Type="http://schemas.openxmlformats.org/officeDocument/2006/relationships/image" Target="../media/image190.emf"/><Relationship Id="rId45" Type="http://schemas.openxmlformats.org/officeDocument/2006/relationships/customXml" Target="../ink/ink79.xml"/><Relationship Id="rId53" Type="http://schemas.openxmlformats.org/officeDocument/2006/relationships/customXml" Target="../ink/ink83.xml"/><Relationship Id="rId58" Type="http://schemas.openxmlformats.org/officeDocument/2006/relationships/image" Target="../media/image280.emf"/><Relationship Id="rId66" Type="http://schemas.openxmlformats.org/officeDocument/2006/relationships/image" Target="../media/image50.emf"/><Relationship Id="rId74" Type="http://schemas.openxmlformats.org/officeDocument/2006/relationships/image" Target="../media/image68.emf"/><Relationship Id="rId79" Type="http://schemas.openxmlformats.org/officeDocument/2006/relationships/customXml" Target="../ink/ink96.xml"/><Relationship Id="rId5" Type="http://schemas.openxmlformats.org/officeDocument/2006/relationships/customXml" Target="../ink/ink59.xml"/><Relationship Id="rId61" Type="http://schemas.openxmlformats.org/officeDocument/2006/relationships/customXml" Target="../ink/ink87.xml"/><Relationship Id="rId82" Type="http://schemas.openxmlformats.org/officeDocument/2006/relationships/image" Target="../media/image76.emf"/><Relationship Id="rId10" Type="http://schemas.openxmlformats.org/officeDocument/2006/relationships/image" Target="../media/image4.emf"/><Relationship Id="rId19" Type="http://schemas.openxmlformats.org/officeDocument/2006/relationships/customXml" Target="../ink/ink66.xml"/><Relationship Id="rId31" Type="http://schemas.openxmlformats.org/officeDocument/2006/relationships/customXml" Target="../ink/ink72.xml"/><Relationship Id="rId44" Type="http://schemas.openxmlformats.org/officeDocument/2006/relationships/image" Target="../media/image210.emf"/><Relationship Id="rId52" Type="http://schemas.openxmlformats.org/officeDocument/2006/relationships/image" Target="../media/image250.emf"/><Relationship Id="rId60" Type="http://schemas.openxmlformats.org/officeDocument/2006/relationships/image" Target="../media/image290.emf"/><Relationship Id="rId65" Type="http://schemas.openxmlformats.org/officeDocument/2006/relationships/customXml" Target="../ink/ink89.xml"/><Relationship Id="rId73" Type="http://schemas.openxmlformats.org/officeDocument/2006/relationships/customXml" Target="../ink/ink93.xml"/><Relationship Id="rId78" Type="http://schemas.openxmlformats.org/officeDocument/2006/relationships/image" Target="../media/image74.emf"/><Relationship Id="rId81" Type="http://schemas.openxmlformats.org/officeDocument/2006/relationships/customXml" Target="../ink/ink97.xml"/><Relationship Id="rId4" Type="http://schemas.openxmlformats.org/officeDocument/2006/relationships/image" Target="../media/image1.emf"/><Relationship Id="rId9" Type="http://schemas.openxmlformats.org/officeDocument/2006/relationships/customXml" Target="../ink/ink61.xml"/><Relationship Id="rId14" Type="http://schemas.openxmlformats.org/officeDocument/2006/relationships/image" Target="../media/image6.emf"/><Relationship Id="rId22" Type="http://schemas.openxmlformats.org/officeDocument/2006/relationships/image" Target="../media/image100.emf"/><Relationship Id="rId27" Type="http://schemas.openxmlformats.org/officeDocument/2006/relationships/customXml" Target="../ink/ink70.xml"/><Relationship Id="rId30" Type="http://schemas.openxmlformats.org/officeDocument/2006/relationships/image" Target="../media/image140.emf"/><Relationship Id="rId35" Type="http://schemas.openxmlformats.org/officeDocument/2006/relationships/customXml" Target="../ink/ink74.xml"/><Relationship Id="rId43" Type="http://schemas.openxmlformats.org/officeDocument/2006/relationships/customXml" Target="../ink/ink78.xml"/><Relationship Id="rId48" Type="http://schemas.openxmlformats.org/officeDocument/2006/relationships/image" Target="../media/image230.emf"/><Relationship Id="rId56" Type="http://schemas.openxmlformats.org/officeDocument/2006/relationships/image" Target="../media/image270.emf"/><Relationship Id="rId64" Type="http://schemas.openxmlformats.org/officeDocument/2006/relationships/image" Target="../media/image48.emf"/><Relationship Id="rId69" Type="http://schemas.openxmlformats.org/officeDocument/2006/relationships/customXml" Target="../ink/ink91.xml"/><Relationship Id="rId77" Type="http://schemas.openxmlformats.org/officeDocument/2006/relationships/customXml" Target="../ink/ink95.xml"/><Relationship Id="rId8" Type="http://schemas.openxmlformats.org/officeDocument/2006/relationships/image" Target="../media/image3.emf"/><Relationship Id="rId51" Type="http://schemas.openxmlformats.org/officeDocument/2006/relationships/customXml" Target="../ink/ink82.xml"/><Relationship Id="rId72" Type="http://schemas.openxmlformats.org/officeDocument/2006/relationships/image" Target="../media/image60.emf"/><Relationship Id="rId80" Type="http://schemas.openxmlformats.org/officeDocument/2006/relationships/image" Target="../media/image75.emf"/><Relationship Id="rId3" Type="http://schemas.openxmlformats.org/officeDocument/2006/relationships/customXml" Target="../ink/ink58.xml"/><Relationship Id="rId12" Type="http://schemas.openxmlformats.org/officeDocument/2006/relationships/image" Target="../media/image5.emf"/><Relationship Id="rId17" Type="http://schemas.openxmlformats.org/officeDocument/2006/relationships/customXml" Target="../ink/ink65.xml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38" Type="http://schemas.openxmlformats.org/officeDocument/2006/relationships/image" Target="../media/image180.emf"/><Relationship Id="rId46" Type="http://schemas.openxmlformats.org/officeDocument/2006/relationships/image" Target="../media/image220.emf"/><Relationship Id="rId59" Type="http://schemas.openxmlformats.org/officeDocument/2006/relationships/customXml" Target="../ink/ink86.xml"/><Relationship Id="rId67" Type="http://schemas.openxmlformats.org/officeDocument/2006/relationships/customXml" Target="../ink/ink90.xml"/><Relationship Id="rId20" Type="http://schemas.openxmlformats.org/officeDocument/2006/relationships/image" Target="../media/image90.emf"/><Relationship Id="rId41" Type="http://schemas.openxmlformats.org/officeDocument/2006/relationships/customXml" Target="../ink/ink77.xml"/><Relationship Id="rId54" Type="http://schemas.openxmlformats.org/officeDocument/2006/relationships/image" Target="../media/image260.emf"/><Relationship Id="rId62" Type="http://schemas.openxmlformats.org/officeDocument/2006/relationships/image" Target="../media/image47.emf"/><Relationship Id="rId70" Type="http://schemas.openxmlformats.org/officeDocument/2006/relationships/image" Target="../media/image59.emf"/><Relationship Id="rId75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130.emf"/><Relationship Id="rId36" Type="http://schemas.openxmlformats.org/officeDocument/2006/relationships/image" Target="../media/image170.emf"/><Relationship Id="rId49" Type="http://schemas.openxmlformats.org/officeDocument/2006/relationships/customXml" Target="../ink/ink81.xml"/><Relationship Id="rId57" Type="http://schemas.openxmlformats.org/officeDocument/2006/relationships/customXml" Target="../ink/ink85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3.xml"/><Relationship Id="rId18" Type="http://schemas.openxmlformats.org/officeDocument/2006/relationships/image" Target="../media/image370.emf"/><Relationship Id="rId26" Type="http://schemas.openxmlformats.org/officeDocument/2006/relationships/image" Target="../media/image410.emf"/><Relationship Id="rId39" Type="http://schemas.openxmlformats.org/officeDocument/2006/relationships/customXml" Target="../ink/ink116.xml"/><Relationship Id="rId21" Type="http://schemas.openxmlformats.org/officeDocument/2006/relationships/customXml" Target="../ink/ink107.xml"/><Relationship Id="rId34" Type="http://schemas.openxmlformats.org/officeDocument/2006/relationships/image" Target="../media/image450.emf"/><Relationship Id="rId42" Type="http://schemas.openxmlformats.org/officeDocument/2006/relationships/image" Target="../media/image490.emf"/><Relationship Id="rId47" Type="http://schemas.openxmlformats.org/officeDocument/2006/relationships/customXml" Target="../ink/ink120.xml"/><Relationship Id="rId50" Type="http://schemas.openxmlformats.org/officeDocument/2006/relationships/customXml" Target="../ink/ink121.xml"/><Relationship Id="rId55" Type="http://schemas.openxmlformats.org/officeDocument/2006/relationships/image" Target="../media/image80.emf"/><Relationship Id="rId7" Type="http://schemas.openxmlformats.org/officeDocument/2006/relationships/customXml" Target="../ink/ink100.xml"/><Relationship Id="rId12" Type="http://schemas.openxmlformats.org/officeDocument/2006/relationships/image" Target="../media/image340.emf"/><Relationship Id="rId17" Type="http://schemas.openxmlformats.org/officeDocument/2006/relationships/customXml" Target="../ink/ink105.xml"/><Relationship Id="rId25" Type="http://schemas.openxmlformats.org/officeDocument/2006/relationships/customXml" Target="../ink/ink109.xml"/><Relationship Id="rId33" Type="http://schemas.openxmlformats.org/officeDocument/2006/relationships/customXml" Target="../ink/ink113.xml"/><Relationship Id="rId38" Type="http://schemas.openxmlformats.org/officeDocument/2006/relationships/image" Target="../media/image470.emf"/><Relationship Id="rId46" Type="http://schemas.openxmlformats.org/officeDocument/2006/relationships/image" Target="../media/image510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0.emf"/><Relationship Id="rId20" Type="http://schemas.openxmlformats.org/officeDocument/2006/relationships/image" Target="../media/image380.emf"/><Relationship Id="rId29" Type="http://schemas.openxmlformats.org/officeDocument/2006/relationships/customXml" Target="../ink/ink111.xml"/><Relationship Id="rId41" Type="http://schemas.openxmlformats.org/officeDocument/2006/relationships/customXml" Target="../ink/ink117.xml"/><Relationship Id="rId54" Type="http://schemas.openxmlformats.org/officeDocument/2006/relationships/customXml" Target="../ink/ink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emf"/><Relationship Id="rId11" Type="http://schemas.openxmlformats.org/officeDocument/2006/relationships/customXml" Target="../ink/ink102.xml"/><Relationship Id="rId24" Type="http://schemas.openxmlformats.org/officeDocument/2006/relationships/image" Target="../media/image400.emf"/><Relationship Id="rId32" Type="http://schemas.openxmlformats.org/officeDocument/2006/relationships/image" Target="../media/image440.emf"/><Relationship Id="rId37" Type="http://schemas.openxmlformats.org/officeDocument/2006/relationships/customXml" Target="../ink/ink115.xml"/><Relationship Id="rId40" Type="http://schemas.openxmlformats.org/officeDocument/2006/relationships/image" Target="../media/image480.emf"/><Relationship Id="rId45" Type="http://schemas.openxmlformats.org/officeDocument/2006/relationships/customXml" Target="../ink/ink119.xml"/><Relationship Id="rId53" Type="http://schemas.openxmlformats.org/officeDocument/2006/relationships/image" Target="../media/image79.emf"/><Relationship Id="rId5" Type="http://schemas.openxmlformats.org/officeDocument/2006/relationships/customXml" Target="../ink/ink99.xml"/><Relationship Id="rId15" Type="http://schemas.openxmlformats.org/officeDocument/2006/relationships/customXml" Target="../ink/ink104.xml"/><Relationship Id="rId23" Type="http://schemas.openxmlformats.org/officeDocument/2006/relationships/customXml" Target="../ink/ink108.xml"/><Relationship Id="rId28" Type="http://schemas.openxmlformats.org/officeDocument/2006/relationships/image" Target="../media/image420.emf"/><Relationship Id="rId36" Type="http://schemas.openxmlformats.org/officeDocument/2006/relationships/image" Target="../media/image460.emf"/><Relationship Id="rId49" Type="http://schemas.openxmlformats.org/officeDocument/2006/relationships/image" Target="../media/image19.png"/><Relationship Id="rId57" Type="http://schemas.openxmlformats.org/officeDocument/2006/relationships/image" Target="../media/image81.emf"/><Relationship Id="rId10" Type="http://schemas.openxmlformats.org/officeDocument/2006/relationships/image" Target="../media/image330.emf"/><Relationship Id="rId19" Type="http://schemas.openxmlformats.org/officeDocument/2006/relationships/customXml" Target="../ink/ink106.xml"/><Relationship Id="rId31" Type="http://schemas.openxmlformats.org/officeDocument/2006/relationships/customXml" Target="../ink/ink112.xml"/><Relationship Id="rId44" Type="http://schemas.openxmlformats.org/officeDocument/2006/relationships/image" Target="../media/image500.emf"/><Relationship Id="rId52" Type="http://schemas.openxmlformats.org/officeDocument/2006/relationships/customXml" Target="../ink/ink122.xml"/><Relationship Id="rId4" Type="http://schemas.openxmlformats.org/officeDocument/2006/relationships/image" Target="../media/image300.emf"/><Relationship Id="rId9" Type="http://schemas.openxmlformats.org/officeDocument/2006/relationships/customXml" Target="../ink/ink101.xml"/><Relationship Id="rId14" Type="http://schemas.openxmlformats.org/officeDocument/2006/relationships/image" Target="../media/image350.emf"/><Relationship Id="rId22" Type="http://schemas.openxmlformats.org/officeDocument/2006/relationships/image" Target="../media/image390.emf"/><Relationship Id="rId27" Type="http://schemas.openxmlformats.org/officeDocument/2006/relationships/customXml" Target="../ink/ink110.xml"/><Relationship Id="rId30" Type="http://schemas.openxmlformats.org/officeDocument/2006/relationships/image" Target="../media/image430.emf"/><Relationship Id="rId35" Type="http://schemas.openxmlformats.org/officeDocument/2006/relationships/customXml" Target="../ink/ink114.xml"/><Relationship Id="rId43" Type="http://schemas.openxmlformats.org/officeDocument/2006/relationships/customXml" Target="../ink/ink118.xml"/><Relationship Id="rId48" Type="http://schemas.openxmlformats.org/officeDocument/2006/relationships/image" Target="../media/image520.emf"/><Relationship Id="rId56" Type="http://schemas.openxmlformats.org/officeDocument/2006/relationships/customXml" Target="../ink/ink124.xml"/><Relationship Id="rId8" Type="http://schemas.openxmlformats.org/officeDocument/2006/relationships/image" Target="../media/image320.emf"/><Relationship Id="rId51" Type="http://schemas.openxmlformats.org/officeDocument/2006/relationships/image" Target="../media/image78.emf"/><Relationship Id="rId3" Type="http://schemas.openxmlformats.org/officeDocument/2006/relationships/customXml" Target="../ink/ink9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customXml" Target="../ink/ink125.xml"/><Relationship Id="rId7" Type="http://schemas.openxmlformats.org/officeDocument/2006/relationships/customXml" Target="../ink/ink12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customXml" Target="../ink/ink126.xml"/><Relationship Id="rId4" Type="http://schemas.openxmlformats.org/officeDocument/2006/relationships/image" Target="../media/image8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emf"/><Relationship Id="rId7" Type="http://schemas.openxmlformats.org/officeDocument/2006/relationships/image" Target="../media/image550.emf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.xml"/><Relationship Id="rId5" Type="http://schemas.openxmlformats.org/officeDocument/2006/relationships/image" Target="../media/image540.emf"/><Relationship Id="rId4" Type="http://schemas.openxmlformats.org/officeDocument/2006/relationships/customXml" Target="../ink/ink1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emf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6.emf"/><Relationship Id="rId21" Type="http://schemas.openxmlformats.org/officeDocument/2006/relationships/image" Target="../media/image17.emf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0.emf"/><Relationship Id="rId50" Type="http://schemas.openxmlformats.org/officeDocument/2006/relationships/customXml" Target="../ink/ink24.xml"/><Relationship Id="rId55" Type="http://schemas.openxmlformats.org/officeDocument/2006/relationships/image" Target="../media/image34.emf"/><Relationship Id="rId63" Type="http://schemas.openxmlformats.org/officeDocument/2006/relationships/image" Target="../media/image38.emf"/><Relationship Id="rId68" Type="http://schemas.openxmlformats.org/officeDocument/2006/relationships/customXml" Target="../ink/ink33.xml"/><Relationship Id="rId76" Type="http://schemas.openxmlformats.org/officeDocument/2006/relationships/customXml" Target="../ink/ink37.xml"/><Relationship Id="rId7" Type="http://schemas.openxmlformats.org/officeDocument/2006/relationships/image" Target="../media/image10.emf"/><Relationship Id="rId71" Type="http://schemas.openxmlformats.org/officeDocument/2006/relationships/image" Target="../media/image42.emf"/><Relationship Id="rId2" Type="http://schemas.openxmlformats.org/officeDocument/2006/relationships/image" Target="../media/image9.png"/><Relationship Id="rId16" Type="http://schemas.openxmlformats.org/officeDocument/2006/relationships/customXml" Target="../ink/ink7.xml"/><Relationship Id="rId29" Type="http://schemas.openxmlformats.org/officeDocument/2006/relationships/image" Target="../media/image21.emf"/><Relationship Id="rId11" Type="http://schemas.openxmlformats.org/officeDocument/2006/relationships/image" Target="../media/image12.emf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5.emf"/><Relationship Id="rId40" Type="http://schemas.openxmlformats.org/officeDocument/2006/relationships/customXml" Target="../ink/ink19.xml"/><Relationship Id="rId45" Type="http://schemas.openxmlformats.org/officeDocument/2006/relationships/image" Target="../media/image29.emf"/><Relationship Id="rId53" Type="http://schemas.openxmlformats.org/officeDocument/2006/relationships/image" Target="../media/image33.emf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79" Type="http://schemas.openxmlformats.org/officeDocument/2006/relationships/image" Target="../media/image46.emf"/><Relationship Id="rId5" Type="http://schemas.openxmlformats.org/officeDocument/2006/relationships/image" Target="../media/image9.emf"/><Relationship Id="rId61" Type="http://schemas.openxmlformats.org/officeDocument/2006/relationships/image" Target="../media/image37.emf"/><Relationship Id="rId10" Type="http://schemas.openxmlformats.org/officeDocument/2006/relationships/customXml" Target="../ink/ink4.xml"/><Relationship Id="rId19" Type="http://schemas.openxmlformats.org/officeDocument/2006/relationships/image" Target="../media/image16.emf"/><Relationship Id="rId31" Type="http://schemas.openxmlformats.org/officeDocument/2006/relationships/image" Target="../media/image22.emf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9.emf"/><Relationship Id="rId73" Type="http://schemas.openxmlformats.org/officeDocument/2006/relationships/image" Target="../media/image43.emf"/><Relationship Id="rId78" Type="http://schemas.openxmlformats.org/officeDocument/2006/relationships/customXml" Target="../ink/ink38.xml"/><Relationship Id="rId4" Type="http://schemas.openxmlformats.org/officeDocument/2006/relationships/customXml" Target="../ink/ink1.xml"/><Relationship Id="rId9" Type="http://schemas.openxmlformats.org/officeDocument/2006/relationships/image" Target="../media/image11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emf"/><Relationship Id="rId30" Type="http://schemas.openxmlformats.org/officeDocument/2006/relationships/customXml" Target="../ink/ink14.xml"/><Relationship Id="rId35" Type="http://schemas.openxmlformats.org/officeDocument/2006/relationships/image" Target="../media/image24.emf"/><Relationship Id="rId43" Type="http://schemas.openxmlformats.org/officeDocument/2006/relationships/image" Target="../media/image28.emf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1.emf"/><Relationship Id="rId77" Type="http://schemas.openxmlformats.org/officeDocument/2006/relationships/image" Target="../media/image45.emf"/><Relationship Id="rId8" Type="http://schemas.openxmlformats.org/officeDocument/2006/relationships/customXml" Target="../ink/ink3.xml"/><Relationship Id="rId51" Type="http://schemas.openxmlformats.org/officeDocument/2006/relationships/image" Target="../media/image32.emf"/><Relationship Id="rId72" Type="http://schemas.openxmlformats.org/officeDocument/2006/relationships/customXml" Target="../ink/ink35.xml"/><Relationship Id="rId3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33" Type="http://schemas.openxmlformats.org/officeDocument/2006/relationships/image" Target="../media/image23.emf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6.emf"/><Relationship Id="rId67" Type="http://schemas.openxmlformats.org/officeDocument/2006/relationships/image" Target="../media/image40.emf"/><Relationship Id="rId20" Type="http://schemas.openxmlformats.org/officeDocument/2006/relationships/customXml" Target="../ink/ink9.xml"/><Relationship Id="rId41" Type="http://schemas.openxmlformats.org/officeDocument/2006/relationships/image" Target="../media/image27.emf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1.emf"/><Relationship Id="rId57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customXml" Target="../ink/ink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56.emf"/><Relationship Id="rId3" Type="http://schemas.openxmlformats.org/officeDocument/2006/relationships/image" Target="../media/image14.png"/><Relationship Id="rId7" Type="http://schemas.openxmlformats.org/officeDocument/2006/relationships/image" Target="../media/image53.emf"/><Relationship Id="rId12" Type="http://schemas.openxmlformats.org/officeDocument/2006/relationships/customXml" Target="../ink/ink44.xml"/><Relationship Id="rId17" Type="http://schemas.openxmlformats.org/officeDocument/2006/relationships/image" Target="../media/image58.emf"/><Relationship Id="rId2" Type="http://schemas.openxmlformats.org/officeDocument/2006/relationships/image" Target="../media/image13.png"/><Relationship Id="rId16" Type="http://schemas.openxmlformats.org/officeDocument/2006/relationships/customXml" Target="../ink/ink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5" Type="http://schemas.openxmlformats.org/officeDocument/2006/relationships/image" Target="../media/image57.emf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4.emf"/><Relationship Id="rId14" Type="http://schemas.openxmlformats.org/officeDocument/2006/relationships/customXml" Target="../ink/ink4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65.emf"/><Relationship Id="rId3" Type="http://schemas.openxmlformats.org/officeDocument/2006/relationships/image" Target="../media/image16.png"/><Relationship Id="rId7" Type="http://schemas.openxmlformats.org/officeDocument/2006/relationships/image" Target="../media/image62.emf"/><Relationship Id="rId12" Type="http://schemas.openxmlformats.org/officeDocument/2006/relationships/customXml" Target="../ink/ink51.xml"/><Relationship Id="rId17" Type="http://schemas.openxmlformats.org/officeDocument/2006/relationships/image" Target="../media/image67.emf"/><Relationship Id="rId2" Type="http://schemas.openxmlformats.org/officeDocument/2006/relationships/image" Target="../media/image15.png"/><Relationship Id="rId16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.xml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5" Type="http://schemas.openxmlformats.org/officeDocument/2006/relationships/image" Target="../media/image66.emf"/><Relationship Id="rId10" Type="http://schemas.openxmlformats.org/officeDocument/2006/relationships/customXml" Target="../ink/ink50.xml"/><Relationship Id="rId4" Type="http://schemas.openxmlformats.org/officeDocument/2006/relationships/customXml" Target="../ink/ink47.xml"/><Relationship Id="rId9" Type="http://schemas.openxmlformats.org/officeDocument/2006/relationships/image" Target="../media/image63.emf"/><Relationship Id="rId14" Type="http://schemas.openxmlformats.org/officeDocument/2006/relationships/customXml" Target="../ink/ink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Diabol3 Hub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윈도우 </a:t>
            </a:r>
            <a:r>
              <a:rPr lang="en-US" altLang="ko-KR" dirty="0"/>
              <a:t>10 </a:t>
            </a:r>
            <a:r>
              <a:rPr lang="ko-KR" altLang="en-US" dirty="0"/>
              <a:t>앱 개발 그룹</a:t>
            </a:r>
            <a:r>
              <a:rPr lang="en-US" altLang="ko-KR" dirty="0"/>
              <a:t>(Windows 10 UWP app)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0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" y="149524"/>
            <a:ext cx="4356340" cy="6534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32" y="166777"/>
            <a:ext cx="4344838" cy="6517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1925" y="3007429"/>
              <a:ext cx="4304520" cy="596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845" y="3000949"/>
                <a:ext cx="43200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3948725" y="2341429"/>
              <a:ext cx="678960" cy="899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1885" y="2335669"/>
                <a:ext cx="6926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4545605" y="1053709"/>
              <a:ext cx="2814480" cy="4193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8045" y="1046869"/>
                <a:ext cx="2827440" cy="42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8" name="Ink 87"/>
              <p14:cNvContentPartPr/>
              <p14:nvPr/>
            </p14:nvContentPartPr>
            <p14:xfrm>
              <a:off x="4991645" y="7211509"/>
              <a:ext cx="360" cy="118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82645" y="7202509"/>
                <a:ext cx="1836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60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http://www.facegfx.com/psd/download/go.php?idd=58438&amp;url=aHR0cDovL21henplcnkuZGV2aWFudGFydC5jb20vYXJ0L0RpYWJsby0zLVVsdGltYXRlLXdlYnNwZWxsLXRlbXBsYXRlLTMzMzcwNjk3OA==&amp;lag=en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6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599"/>
            <a:ext cx="2853744" cy="678611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847" y="1397480"/>
            <a:ext cx="8028316" cy="492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/>
              <p14:cNvContentPartPr/>
              <p14:nvPr/>
            </p14:nvContentPartPr>
            <p14:xfrm>
              <a:off x="2496485" y="1483118"/>
              <a:ext cx="259560" cy="47484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6765" y="1480598"/>
                <a:ext cx="279360" cy="47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Ink 41"/>
              <p14:cNvContentPartPr/>
              <p14:nvPr/>
            </p14:nvContentPartPr>
            <p14:xfrm>
              <a:off x="723125" y="5688998"/>
              <a:ext cx="1367280" cy="4957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685" y="5680718"/>
                <a:ext cx="13899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/>
              <p14:cNvContentPartPr/>
              <p14:nvPr/>
            </p14:nvContentPartPr>
            <p14:xfrm>
              <a:off x="597125" y="5470478"/>
              <a:ext cx="2124360" cy="74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525" y="5463638"/>
                <a:ext cx="21394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0" name="Ink 49"/>
              <p14:cNvContentPartPr/>
              <p14:nvPr/>
            </p14:nvContentPartPr>
            <p14:xfrm>
              <a:off x="2473805" y="1994318"/>
              <a:ext cx="6180840" cy="1782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9845" y="1984598"/>
                <a:ext cx="6195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8" name="Ink 127"/>
              <p14:cNvContentPartPr/>
              <p14:nvPr/>
            </p14:nvContentPartPr>
            <p14:xfrm>
              <a:off x="2670365" y="2936638"/>
              <a:ext cx="2280240" cy="30366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6045" y="2933758"/>
                <a:ext cx="2297880" cy="30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0" name="Ink 139"/>
              <p14:cNvContentPartPr/>
              <p14:nvPr/>
            </p14:nvContentPartPr>
            <p14:xfrm>
              <a:off x="5183165" y="1685438"/>
              <a:ext cx="5600880" cy="1481831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3445" y="1680758"/>
                <a:ext cx="5619600" cy="1499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2" name="Ink 141"/>
              <p14:cNvContentPartPr/>
              <p14:nvPr/>
            </p14:nvContentPartPr>
            <p14:xfrm>
              <a:off x="2631125" y="6261758"/>
              <a:ext cx="26640" cy="5688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19605" y="6248798"/>
                <a:ext cx="41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5" name="Ink 154"/>
              <p14:cNvContentPartPr/>
              <p14:nvPr/>
            </p14:nvContentPartPr>
            <p14:xfrm>
              <a:off x="5248685" y="3166678"/>
              <a:ext cx="2537280" cy="27219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37165" y="3155158"/>
                <a:ext cx="2559240" cy="27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9" name="Ink 158"/>
              <p14:cNvContentPartPr/>
              <p14:nvPr/>
            </p14:nvContentPartPr>
            <p14:xfrm>
              <a:off x="5509325" y="3302398"/>
              <a:ext cx="1755720" cy="1803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00685" y="3293038"/>
                <a:ext cx="1775520" cy="18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2" name="Ink 171"/>
              <p14:cNvContentPartPr/>
              <p14:nvPr/>
            </p14:nvContentPartPr>
            <p14:xfrm>
              <a:off x="5545325" y="4162078"/>
              <a:ext cx="2127600" cy="568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42445" y="4159558"/>
                <a:ext cx="21355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4" name="Ink 173"/>
              <p14:cNvContentPartPr/>
              <p14:nvPr/>
            </p14:nvContentPartPr>
            <p14:xfrm>
              <a:off x="5578085" y="4744558"/>
              <a:ext cx="2063880" cy="180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73045" y="4734118"/>
                <a:ext cx="2074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6" name="Ink 175"/>
              <p14:cNvContentPartPr/>
              <p14:nvPr/>
            </p14:nvContentPartPr>
            <p14:xfrm>
              <a:off x="5602565" y="5248918"/>
              <a:ext cx="1613160" cy="1022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06525" y="5244958"/>
                <a:ext cx="16146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9" name="Ink 208"/>
              <p14:cNvContentPartPr/>
              <p14:nvPr/>
            </p14:nvContentPartPr>
            <p14:xfrm>
              <a:off x="229565" y="1550520"/>
              <a:ext cx="1638000" cy="2439806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2725" y="1543320"/>
                <a:ext cx="1649160" cy="2453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0" name="Ink 209"/>
              <p14:cNvContentPartPr/>
              <p14:nvPr/>
            </p14:nvContentPartPr>
            <p14:xfrm>
              <a:off x="654365" y="2886958"/>
              <a:ext cx="1555920" cy="777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8245" y="2882278"/>
                <a:ext cx="15670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5" name="Ink 214"/>
              <p14:cNvContentPartPr/>
              <p14:nvPr/>
            </p14:nvContentPartPr>
            <p14:xfrm>
              <a:off x="2732645" y="2970278"/>
              <a:ext cx="6840" cy="135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29045" y="2966009"/>
                <a:ext cx="12600" cy="22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3" name="Ink 222"/>
              <p14:cNvContentPartPr/>
              <p14:nvPr/>
            </p14:nvContentPartPr>
            <p14:xfrm>
              <a:off x="2106605" y="2830320"/>
              <a:ext cx="108360" cy="10526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03365" y="2826327"/>
                <a:ext cx="114480" cy="1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9" name="Ink 228"/>
              <p14:cNvContentPartPr/>
              <p14:nvPr/>
            </p14:nvContentPartPr>
            <p14:xfrm>
              <a:off x="1146125" y="3667309"/>
              <a:ext cx="1186920" cy="6012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1085" y="3662269"/>
                <a:ext cx="11988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2" name="Ink 231"/>
              <p14:cNvContentPartPr/>
              <p14:nvPr/>
            </p14:nvContentPartPr>
            <p14:xfrm>
              <a:off x="1228205" y="4311349"/>
              <a:ext cx="6840" cy="46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23165" y="4305949"/>
                <a:ext cx="180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4" name="Ink 233"/>
              <p14:cNvContentPartPr/>
              <p14:nvPr/>
            </p14:nvContentPartPr>
            <p14:xfrm>
              <a:off x="1246205" y="4314229"/>
              <a:ext cx="1244160" cy="439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40085" y="4308109"/>
                <a:ext cx="12592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5" name="Ink 234"/>
              <p14:cNvContentPartPr/>
              <p14:nvPr/>
            </p14:nvContentPartPr>
            <p14:xfrm>
              <a:off x="1213445" y="4899949"/>
              <a:ext cx="1167120" cy="266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8405" y="4889149"/>
                <a:ext cx="1182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0" name="Ink 249"/>
              <p14:cNvContentPartPr/>
              <p14:nvPr/>
            </p14:nvContentPartPr>
            <p14:xfrm>
              <a:off x="5940245" y="5229838"/>
              <a:ext cx="11880" cy="352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31605" y="5222998"/>
                <a:ext cx="27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1" name="Ink 250"/>
              <p14:cNvContentPartPr/>
              <p14:nvPr/>
            </p14:nvContentPartPr>
            <p14:xfrm>
              <a:off x="5973005" y="5499478"/>
              <a:ext cx="3600" cy="36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64365" y="5490838"/>
                <a:ext cx="198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9" name="Ink 278"/>
              <p14:cNvContentPartPr/>
              <p14:nvPr/>
            </p14:nvContentPartPr>
            <p14:xfrm>
              <a:off x="5505725" y="3653398"/>
              <a:ext cx="2223000" cy="6444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02845" y="3651958"/>
                <a:ext cx="223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0" name="Ink 279"/>
              <p14:cNvContentPartPr/>
              <p14:nvPr/>
            </p14:nvContentPartPr>
            <p14:xfrm>
              <a:off x="2819405" y="1498958"/>
              <a:ext cx="2385360" cy="490031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14005" y="1491037"/>
                <a:ext cx="2401920" cy="496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2" name="Ink 281"/>
              <p14:cNvContentPartPr/>
              <p14:nvPr/>
            </p14:nvContentPartPr>
            <p14:xfrm>
              <a:off x="2968805" y="2428478"/>
              <a:ext cx="1329480" cy="342791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65205" y="2421637"/>
                <a:ext cx="1344240" cy="361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9" name="Ink 308"/>
              <p14:cNvContentPartPr/>
              <p14:nvPr/>
            </p14:nvContentPartPr>
            <p14:xfrm>
              <a:off x="9077285" y="2481398"/>
              <a:ext cx="1996560" cy="680659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053525" y="2460161"/>
                <a:ext cx="2029320" cy="722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2" name="Ink 341"/>
              <p14:cNvContentPartPr/>
              <p14:nvPr/>
            </p14:nvContentPartPr>
            <p14:xfrm>
              <a:off x="9061085" y="3249278"/>
              <a:ext cx="2537280" cy="1930579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39125" y="3230559"/>
                <a:ext cx="2585520" cy="1958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7" name="Ink 346"/>
              <p14:cNvContentPartPr/>
              <p14:nvPr/>
            </p14:nvContentPartPr>
            <p14:xfrm>
              <a:off x="1219925" y="3154680"/>
              <a:ext cx="1204920" cy="342806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15245" y="3145678"/>
                <a:ext cx="1218240" cy="364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8" name="Ink 347"/>
              <p14:cNvContentPartPr/>
              <p14:nvPr/>
            </p14:nvContentPartPr>
            <p14:xfrm>
              <a:off x="816725" y="3256560"/>
              <a:ext cx="249480" cy="942829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99805" y="3243240"/>
                <a:ext cx="287640" cy="973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" name="Ink 5"/>
              <p14:cNvContentPartPr/>
              <p14:nvPr/>
            </p14:nvContentPartPr>
            <p14:xfrm>
              <a:off x="2685125" y="2951368"/>
              <a:ext cx="1109880" cy="1213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677925" y="2944168"/>
                <a:ext cx="1128960" cy="12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" name="Ink 8"/>
              <p14:cNvContentPartPr/>
              <p14:nvPr/>
            </p14:nvContentPartPr>
            <p14:xfrm>
              <a:off x="4080125" y="3111568"/>
              <a:ext cx="849240" cy="864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73285" y="3102208"/>
                <a:ext cx="86760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" name="Ink 9"/>
              <p14:cNvContentPartPr/>
              <p14:nvPr/>
            </p14:nvContentPartPr>
            <p14:xfrm>
              <a:off x="4081565" y="3065128"/>
              <a:ext cx="67680" cy="922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73645" y="3062248"/>
                <a:ext cx="8316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" name="Ink 13"/>
              <p14:cNvContentPartPr/>
              <p14:nvPr/>
            </p14:nvContentPartPr>
            <p14:xfrm>
              <a:off x="5409245" y="3171328"/>
              <a:ext cx="110160" cy="900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403845" y="3164848"/>
                <a:ext cx="118800" cy="8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" name="Ink 14"/>
              <p14:cNvContentPartPr/>
              <p14:nvPr/>
            </p14:nvContentPartPr>
            <p14:xfrm>
              <a:off x="5494565" y="3158368"/>
              <a:ext cx="1049040" cy="1132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487365" y="3147568"/>
                <a:ext cx="107244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8" name="Ink 17"/>
              <p14:cNvContentPartPr/>
              <p14:nvPr/>
            </p14:nvContentPartPr>
            <p14:xfrm>
              <a:off x="6617045" y="3057568"/>
              <a:ext cx="1337760" cy="1244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608405" y="3048928"/>
                <a:ext cx="1359360" cy="12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" name="Ink 18"/>
              <p14:cNvContentPartPr/>
              <p14:nvPr/>
            </p14:nvContentPartPr>
            <p14:xfrm>
              <a:off x="7941485" y="1828168"/>
              <a:ext cx="1029600" cy="16552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935725" y="1819528"/>
                <a:ext cx="1047960" cy="16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2" name="Ink 21"/>
              <p14:cNvContentPartPr/>
              <p14:nvPr/>
            </p14:nvContentPartPr>
            <p14:xfrm>
              <a:off x="8951285" y="330568"/>
              <a:ext cx="2261880" cy="11628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44805" y="320128"/>
                <a:ext cx="2275200" cy="11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31" name="Ink 230"/>
              <p14:cNvContentPartPr/>
              <p14:nvPr/>
            </p14:nvContentPartPr>
            <p14:xfrm>
              <a:off x="9236405" y="726568"/>
              <a:ext cx="2191680" cy="96480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228485" y="718648"/>
                <a:ext cx="2211120" cy="9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37" name="Ink 236"/>
              <p14:cNvContentPartPr/>
              <p14:nvPr/>
            </p14:nvContentPartPr>
            <p14:xfrm>
              <a:off x="8928245" y="4871608"/>
              <a:ext cx="2340720" cy="84816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918165" y="4860808"/>
                <a:ext cx="235584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49" name="Ink 248"/>
              <p14:cNvContentPartPr/>
              <p14:nvPr/>
            </p14:nvContentPartPr>
            <p14:xfrm>
              <a:off x="8662565" y="4618168"/>
              <a:ext cx="3221280" cy="11073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651045" y="4601968"/>
                <a:ext cx="3245040" cy="11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51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Battle tag </a:t>
            </a:r>
            <a:r>
              <a:rPr lang="ko-KR" altLang="en-US" dirty="0"/>
              <a:t>상세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0847" y="1397480"/>
            <a:ext cx="8028316" cy="492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/>
              <p14:cNvContentPartPr/>
              <p14:nvPr/>
            </p14:nvContentPartPr>
            <p14:xfrm>
              <a:off x="682085" y="1541869"/>
              <a:ext cx="454680" cy="1059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805" y="1536829"/>
                <a:ext cx="48348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613325" y="3285709"/>
              <a:ext cx="1742760" cy="7988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165" y="3278149"/>
                <a:ext cx="175932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" name="Ink 55"/>
              <p14:cNvContentPartPr/>
              <p14:nvPr/>
            </p14:nvContentPartPr>
            <p14:xfrm>
              <a:off x="2201645" y="1477789"/>
              <a:ext cx="6402240" cy="48182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1205" y="1474549"/>
                <a:ext cx="6422040" cy="48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Ink 64"/>
              <p14:cNvContentPartPr/>
              <p14:nvPr/>
            </p14:nvContentPartPr>
            <p14:xfrm>
              <a:off x="2567045" y="3166189"/>
              <a:ext cx="752760" cy="5421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9845" y="3155389"/>
                <a:ext cx="7747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/>
              <p14:cNvContentPartPr/>
              <p14:nvPr/>
            </p14:nvContentPartPr>
            <p14:xfrm>
              <a:off x="2585045" y="3887269"/>
              <a:ext cx="736560" cy="5234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8205" y="3878989"/>
                <a:ext cx="7567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/>
              <p14:cNvContentPartPr/>
              <p14:nvPr/>
            </p14:nvContentPartPr>
            <p14:xfrm>
              <a:off x="2672165" y="4579189"/>
              <a:ext cx="696960" cy="6195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63165" y="4570189"/>
                <a:ext cx="72072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9" name="Ink 78"/>
              <p14:cNvContentPartPr/>
              <p14:nvPr/>
            </p14:nvContentPartPr>
            <p14:xfrm>
              <a:off x="2678645" y="5259589"/>
              <a:ext cx="744480" cy="6314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72165" y="5249509"/>
                <a:ext cx="7686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Ink 79"/>
              <p14:cNvContentPartPr/>
              <p14:nvPr/>
            </p14:nvContentPartPr>
            <p14:xfrm>
              <a:off x="2670365" y="6059509"/>
              <a:ext cx="705240" cy="1605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62085" y="6049429"/>
                <a:ext cx="7254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Ink 80"/>
              <p14:cNvContentPartPr/>
              <p14:nvPr/>
            </p14:nvContentPartPr>
            <p14:xfrm>
              <a:off x="2676845" y="6045109"/>
              <a:ext cx="480600" cy="213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71085" y="6036829"/>
                <a:ext cx="4978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" name="Ink 81"/>
              <p14:cNvContentPartPr/>
              <p14:nvPr/>
            </p14:nvContentPartPr>
            <p14:xfrm>
              <a:off x="2690165" y="6066709"/>
              <a:ext cx="703440" cy="1418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82965" y="6058789"/>
                <a:ext cx="720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3" name="Ink 82"/>
              <p14:cNvContentPartPr/>
              <p14:nvPr/>
            </p14:nvContentPartPr>
            <p14:xfrm>
              <a:off x="2763965" y="6058069"/>
              <a:ext cx="578880" cy="2116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58565" y="6056989"/>
                <a:ext cx="5929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5" name="Ink 84"/>
              <p14:cNvContentPartPr/>
              <p14:nvPr/>
            </p14:nvContentPartPr>
            <p14:xfrm>
              <a:off x="2895005" y="6060949"/>
              <a:ext cx="309960" cy="15192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87805" y="6058429"/>
                <a:ext cx="3250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Ink 95"/>
              <p14:cNvContentPartPr/>
              <p14:nvPr/>
            </p14:nvContentPartPr>
            <p14:xfrm>
              <a:off x="2586845" y="1537189"/>
              <a:ext cx="1826280" cy="58464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77485" y="1530349"/>
                <a:ext cx="184500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3" name="Ink 122"/>
              <p14:cNvContentPartPr/>
              <p14:nvPr/>
            </p14:nvContentPartPr>
            <p14:xfrm>
              <a:off x="1467245" y="2125789"/>
              <a:ext cx="234720" cy="3502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57525" y="2118229"/>
                <a:ext cx="2520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3" name="Ink 132"/>
              <p14:cNvContentPartPr/>
              <p14:nvPr/>
            </p14:nvContentPartPr>
            <p14:xfrm>
              <a:off x="3488285" y="2525631"/>
              <a:ext cx="1126440" cy="1021798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79645" y="2518070"/>
                <a:ext cx="1141920" cy="10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1" name="Ink 140"/>
              <p14:cNvContentPartPr/>
              <p14:nvPr/>
            </p14:nvContentPartPr>
            <p14:xfrm>
              <a:off x="5831885" y="3434631"/>
              <a:ext cx="360" cy="3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22885" y="3425631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2" name="Ink 141"/>
              <p14:cNvContentPartPr/>
              <p14:nvPr/>
            </p14:nvContentPartPr>
            <p14:xfrm>
              <a:off x="6482765" y="3682311"/>
              <a:ext cx="360" cy="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73765" y="3673311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3" name="Ink 152"/>
              <p14:cNvContentPartPr/>
              <p14:nvPr/>
            </p14:nvContentPartPr>
            <p14:xfrm>
              <a:off x="2514845" y="2282389"/>
              <a:ext cx="911520" cy="77400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04405" y="2270509"/>
                <a:ext cx="93672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4" name="Ink 153"/>
              <p14:cNvContentPartPr/>
              <p14:nvPr/>
            </p14:nvContentPartPr>
            <p14:xfrm>
              <a:off x="3655325" y="2600629"/>
              <a:ext cx="3956975" cy="31929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49205" y="2594510"/>
                <a:ext cx="3969575" cy="334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5" name="Ink 154"/>
              <p14:cNvContentPartPr/>
              <p14:nvPr/>
            </p14:nvContentPartPr>
            <p14:xfrm>
              <a:off x="1541045" y="2469589"/>
              <a:ext cx="1773720" cy="64152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32405" y="2464909"/>
                <a:ext cx="178920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8" name="Ink 157"/>
              <p14:cNvContentPartPr/>
              <p14:nvPr/>
            </p14:nvContentPartPr>
            <p14:xfrm>
              <a:off x="6586085" y="7519309"/>
              <a:ext cx="360" cy="3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77085" y="7510309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2" name="Ink 161"/>
              <p14:cNvContentPartPr/>
              <p14:nvPr/>
            </p14:nvContentPartPr>
            <p14:xfrm>
              <a:off x="2529605" y="2465269"/>
              <a:ext cx="632880" cy="4024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525645" y="2459869"/>
                <a:ext cx="6444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3" name="Ink 162"/>
              <p14:cNvContentPartPr/>
              <p14:nvPr/>
            </p14:nvContentPartPr>
            <p14:xfrm>
              <a:off x="755885" y="3351229"/>
              <a:ext cx="1613160" cy="6310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5445" y="3343669"/>
                <a:ext cx="1632600" cy="651600"/>
              </a:xfrm>
              <a:prstGeom prst="rect">
                <a:avLst/>
              </a:prstGeom>
            </p:spPr>
          </p:pic>
        </mc:Fallback>
      </mc:AlternateContent>
      <p:pic>
        <p:nvPicPr>
          <p:cNvPr id="186" name="Picture 18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659911" y="2300929"/>
            <a:ext cx="3745723" cy="39451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" name="Ink 8"/>
              <p14:cNvContentPartPr/>
              <p14:nvPr/>
            </p14:nvContentPartPr>
            <p14:xfrm>
              <a:off x="8774165" y="508021"/>
              <a:ext cx="2111400" cy="1929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65525" y="498661"/>
                <a:ext cx="2126160" cy="19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/>
              <p14:cNvContentPartPr/>
              <p14:nvPr/>
            </p14:nvContentPartPr>
            <p14:xfrm>
              <a:off x="8551325" y="585061"/>
              <a:ext cx="318240" cy="21157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43045" y="586141"/>
                <a:ext cx="324360" cy="21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Ink 57"/>
              <p14:cNvContentPartPr/>
              <p14:nvPr/>
            </p14:nvContentPartPr>
            <p14:xfrm>
              <a:off x="4363445" y="2224141"/>
              <a:ext cx="174240" cy="22032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54805" y="2215501"/>
                <a:ext cx="18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8"/>
              <p14:cNvContentPartPr/>
              <p14:nvPr/>
            </p14:nvContentPartPr>
            <p14:xfrm>
              <a:off x="4422485" y="1244941"/>
              <a:ext cx="3999600" cy="10800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17805" y="1238101"/>
                <a:ext cx="4009680" cy="10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819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Battle tag </a:t>
            </a:r>
            <a:r>
              <a:rPr lang="ko-KR" altLang="en-US" dirty="0"/>
              <a:t>상세</a:t>
            </a:r>
            <a:r>
              <a:rPr lang="en-US" altLang="ko-KR" dirty="0"/>
              <a:t>2 </a:t>
            </a:r>
            <a:r>
              <a:rPr lang="ko-KR" altLang="en-US" dirty="0"/>
              <a:t>위페이지 스크롤 다운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687" y="1930400"/>
            <a:ext cx="5178757" cy="3881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8306885" y="222568"/>
              <a:ext cx="3355560" cy="5964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3285" y="214648"/>
                <a:ext cx="3368880" cy="59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0" name="Ink 89"/>
              <p14:cNvContentPartPr/>
              <p14:nvPr/>
            </p14:nvContentPartPr>
            <p14:xfrm>
              <a:off x="8305445" y="4816168"/>
              <a:ext cx="1749240" cy="84528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0045" y="4808248"/>
                <a:ext cx="1762200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9" name="Ink 98"/>
              <p14:cNvContentPartPr/>
              <p14:nvPr/>
            </p14:nvContentPartPr>
            <p14:xfrm>
              <a:off x="8303645" y="5620408"/>
              <a:ext cx="1824480" cy="9370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5085" y="5608888"/>
                <a:ext cx="1833840" cy="9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58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Battle tag </a:t>
            </a:r>
            <a:r>
              <a:rPr lang="ko-KR" altLang="en-US" dirty="0"/>
              <a:t>상세</a:t>
            </a:r>
            <a:r>
              <a:rPr lang="en-US" altLang="ko-KR" dirty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418" y="2160588"/>
            <a:ext cx="737120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/>
              <p14:cNvContentPartPr/>
              <p14:nvPr/>
            </p14:nvContentPartPr>
            <p14:xfrm>
              <a:off x="231365" y="122749"/>
              <a:ext cx="3293280" cy="5072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445" y="118069"/>
                <a:ext cx="33080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5807405" y="1521349"/>
              <a:ext cx="43200" cy="453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8405" y="1512349"/>
                <a:ext cx="61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/>
              <p14:cNvContentPartPr/>
              <p14:nvPr/>
            </p14:nvContentPartPr>
            <p14:xfrm>
              <a:off x="6823685" y="5854309"/>
              <a:ext cx="126720" cy="162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4685" y="5845309"/>
                <a:ext cx="14472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5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60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3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54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앱 </a:t>
            </a:r>
            <a:r>
              <a:rPr lang="en-US" altLang="ko-KR" dirty="0"/>
              <a:t>4.8</a:t>
            </a:r>
            <a:r>
              <a:rPr lang="ko-KR" altLang="en-US" dirty="0"/>
              <a:t>점</a:t>
            </a:r>
            <a:br>
              <a:rPr lang="en-US" altLang="ko-KR" dirty="0"/>
            </a:br>
            <a:r>
              <a:rPr lang="en-US" altLang="ko-KR" dirty="0"/>
              <a:t>Guide for Diablo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883" y="2104845"/>
            <a:ext cx="6588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 시작부터 크게 </a:t>
            </a:r>
            <a:r>
              <a:rPr lang="en-US" altLang="ko-KR" dirty="0"/>
              <a:t>2</a:t>
            </a:r>
            <a:r>
              <a:rPr lang="ko-KR" altLang="en-US" dirty="0"/>
              <a:t>가지 정보와 환경 설정 </a:t>
            </a:r>
            <a:r>
              <a:rPr lang="en-US" altLang="ko-KR" dirty="0"/>
              <a:t>3</a:t>
            </a:r>
            <a:r>
              <a:rPr lang="ko-KR" altLang="en-US" dirty="0"/>
              <a:t>개의 메뉴가 있음</a:t>
            </a:r>
            <a:endParaRPr lang="en-US" altLang="ko-KR" dirty="0"/>
          </a:p>
          <a:p>
            <a:r>
              <a:rPr lang="ko-KR" altLang="en-US" dirty="0"/>
              <a:t>영문 판인데 한글 이미지가 사용된 것이 좀 그렇넹</a:t>
            </a:r>
            <a:r>
              <a:rPr lang="en-US" altLang="ko-KR" dirty="0"/>
              <a:t>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1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43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2005312"/>
            <a:ext cx="3095285" cy="46429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253" y="2005312"/>
            <a:ext cx="3091131" cy="4636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312420"/>
            <a:ext cx="10859346" cy="2308324"/>
          </a:xfrm>
        </p:spPr>
        <p:txBody>
          <a:bodyPr wrap="square">
            <a:spAutoFit/>
          </a:bodyPr>
          <a:lstStyle/>
          <a:p>
            <a:r>
              <a:rPr lang="ko-KR" altLang="en-US" dirty="0"/>
              <a:t>히어로 정보를 클릭하면 배틀 테그 목록이 나오고 추가 버튼을 클릭하니 디아블로틱한 추가 화면이 나옴 이런건 따라해야함 ㅋㅋ서버선택이 왜 코리아</a:t>
            </a:r>
            <a:r>
              <a:rPr lang="en-US" altLang="ko-KR" dirty="0"/>
              <a:t>, </a:t>
            </a:r>
            <a:r>
              <a:rPr lang="ko-KR" altLang="en-US" dirty="0"/>
              <a:t>미국</a:t>
            </a:r>
            <a:r>
              <a:rPr lang="en-US" altLang="ko-KR" dirty="0"/>
              <a:t>, </a:t>
            </a:r>
            <a:r>
              <a:rPr lang="ko-KR" altLang="en-US" dirty="0"/>
              <a:t>유럽일까</a:t>
            </a:r>
            <a:r>
              <a:rPr lang="en-US" altLang="ko-KR" dirty="0"/>
              <a:t>;;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20" y="2005312"/>
            <a:ext cx="3093720" cy="46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9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90500"/>
            <a:ext cx="4308895" cy="6463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37" y="190500"/>
            <a:ext cx="4308895" cy="64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8" y="216212"/>
            <a:ext cx="6037121" cy="4612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903" y="2486446"/>
            <a:ext cx="7553935" cy="4121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6262" y="4999921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부분을 이렇게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9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6" y="172528"/>
            <a:ext cx="4359215" cy="6538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92" y="172528"/>
            <a:ext cx="4359215" cy="6538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8044805" y="303469"/>
              <a:ext cx="3725640" cy="36381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7245" y="294469"/>
                <a:ext cx="3740400" cy="36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/>
              <p14:cNvContentPartPr/>
              <p14:nvPr/>
            </p14:nvContentPartPr>
            <p14:xfrm>
              <a:off x="5740445" y="1327669"/>
              <a:ext cx="31320" cy="46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3965" y="1323349"/>
                <a:ext cx="421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/>
              <p14:cNvContentPartPr/>
              <p14:nvPr/>
            </p14:nvContentPartPr>
            <p14:xfrm>
              <a:off x="5704085" y="846709"/>
              <a:ext cx="1279080" cy="484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5805" y="837709"/>
                <a:ext cx="1298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6761405" y="1216789"/>
              <a:ext cx="2524320" cy="5569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6365" y="1210309"/>
                <a:ext cx="253944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9" name="Ink 78"/>
              <p14:cNvContentPartPr/>
              <p14:nvPr/>
            </p14:nvContentPartPr>
            <p14:xfrm>
              <a:off x="7451525" y="1984669"/>
              <a:ext cx="569160" cy="5277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40365" y="1976029"/>
                <a:ext cx="5907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 81"/>
              <p14:cNvContentPartPr/>
              <p14:nvPr/>
            </p14:nvContentPartPr>
            <p14:xfrm>
              <a:off x="7725125" y="2488669"/>
              <a:ext cx="1496880" cy="7012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4685" y="2480749"/>
                <a:ext cx="151992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0" name="Ink 99"/>
              <p14:cNvContentPartPr/>
              <p14:nvPr/>
            </p14:nvContentPartPr>
            <p14:xfrm>
              <a:off x="8261165" y="2366269"/>
              <a:ext cx="921240" cy="13057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0725" y="2361229"/>
                <a:ext cx="942840" cy="13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3" name="Ink 112"/>
              <p14:cNvContentPartPr/>
              <p14:nvPr/>
            </p14:nvContentPartPr>
            <p14:xfrm>
              <a:off x="10406405" y="3368509"/>
              <a:ext cx="135000" cy="1026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98845" y="3359149"/>
                <a:ext cx="1501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4" name="Ink 113"/>
              <p14:cNvContentPartPr/>
              <p14:nvPr/>
            </p14:nvContentPartPr>
            <p14:xfrm>
              <a:off x="10429445" y="3493789"/>
              <a:ext cx="8640" cy="280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23325" y="3489469"/>
                <a:ext cx="19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5" name="Ink 114"/>
              <p14:cNvContentPartPr/>
              <p14:nvPr/>
            </p14:nvContentPartPr>
            <p14:xfrm>
              <a:off x="10434485" y="3415309"/>
              <a:ext cx="98640" cy="1065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27285" y="3409909"/>
                <a:ext cx="1112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6" name="Ink 115"/>
              <p14:cNvContentPartPr/>
              <p14:nvPr/>
            </p14:nvContentPartPr>
            <p14:xfrm>
              <a:off x="10417925" y="3288589"/>
              <a:ext cx="313560" cy="4446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07845" y="3277789"/>
                <a:ext cx="3366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/>
              <p14:cNvContentPartPr/>
              <p14:nvPr/>
            </p14:nvContentPartPr>
            <p14:xfrm>
              <a:off x="10750925" y="3354109"/>
              <a:ext cx="290160" cy="31068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43365" y="3349789"/>
                <a:ext cx="3027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/>
              <p14:cNvContentPartPr/>
              <p14:nvPr/>
            </p14:nvContentPartPr>
            <p14:xfrm>
              <a:off x="10981685" y="3295789"/>
              <a:ext cx="357840" cy="3283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72685" y="3286789"/>
                <a:ext cx="375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/>
              <p14:cNvContentPartPr/>
              <p14:nvPr/>
            </p14:nvContentPartPr>
            <p14:xfrm>
              <a:off x="11190125" y="3223069"/>
              <a:ext cx="578880" cy="3355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82205" y="3211189"/>
                <a:ext cx="5922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/>
              <p14:cNvContentPartPr/>
              <p14:nvPr/>
            </p14:nvContentPartPr>
            <p14:xfrm>
              <a:off x="8408765" y="1996189"/>
              <a:ext cx="405000" cy="4856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00845" y="1987909"/>
                <a:ext cx="4219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/>
              <p14:cNvContentPartPr/>
              <p14:nvPr/>
            </p14:nvContentPartPr>
            <p14:xfrm>
              <a:off x="8628365" y="2382469"/>
              <a:ext cx="675360" cy="206172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19365" y="2376709"/>
                <a:ext cx="696240" cy="20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2" name="Ink 121"/>
              <p14:cNvContentPartPr/>
              <p14:nvPr/>
            </p14:nvContentPartPr>
            <p14:xfrm>
              <a:off x="9064325" y="4304149"/>
              <a:ext cx="196920" cy="3614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60005" y="4297309"/>
                <a:ext cx="2109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3" name="Ink 122"/>
              <p14:cNvContentPartPr/>
              <p14:nvPr/>
            </p14:nvContentPartPr>
            <p14:xfrm>
              <a:off x="9364205" y="4171309"/>
              <a:ext cx="231480" cy="3225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55925" y="4164109"/>
                <a:ext cx="2505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3"/>
              <p14:cNvContentPartPr/>
              <p14:nvPr/>
            </p14:nvContentPartPr>
            <p14:xfrm>
              <a:off x="9460685" y="4465789"/>
              <a:ext cx="158040" cy="892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52405" y="4462549"/>
                <a:ext cx="169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5" name="Ink 124"/>
              <p14:cNvContentPartPr/>
              <p14:nvPr/>
            </p14:nvContentPartPr>
            <p14:xfrm>
              <a:off x="9578765" y="4193269"/>
              <a:ext cx="80640" cy="1868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73005" y="4187509"/>
                <a:ext cx="921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6" name="Ink 125"/>
              <p14:cNvContentPartPr/>
              <p14:nvPr/>
            </p14:nvContentPartPr>
            <p14:xfrm>
              <a:off x="9601805" y="4196149"/>
              <a:ext cx="221760" cy="2786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97845" y="4187149"/>
                <a:ext cx="2289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7" name="Ink 126"/>
              <p14:cNvContentPartPr/>
              <p14:nvPr/>
            </p14:nvContentPartPr>
            <p14:xfrm>
              <a:off x="9816365" y="4169869"/>
              <a:ext cx="164520" cy="3254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806645" y="4160869"/>
                <a:ext cx="1800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8" name="Ink 127"/>
              <p14:cNvContentPartPr/>
              <p14:nvPr/>
            </p14:nvContentPartPr>
            <p14:xfrm>
              <a:off x="9942725" y="4149709"/>
              <a:ext cx="229680" cy="3643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33005" y="4139629"/>
                <a:ext cx="2451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9" name="Ink 128"/>
              <p14:cNvContentPartPr/>
              <p14:nvPr/>
            </p14:nvContentPartPr>
            <p14:xfrm>
              <a:off x="10218125" y="4161229"/>
              <a:ext cx="64080" cy="586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12005" y="4152229"/>
                <a:ext cx="78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0" name="Ink 129"/>
              <p14:cNvContentPartPr/>
              <p14:nvPr/>
            </p14:nvContentPartPr>
            <p14:xfrm>
              <a:off x="10247645" y="4235389"/>
              <a:ext cx="3600" cy="79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40445" y="4229269"/>
                <a:ext cx="16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1" name="Ink 130"/>
              <p14:cNvContentPartPr/>
              <p14:nvPr/>
            </p14:nvContentPartPr>
            <p14:xfrm>
              <a:off x="10214885" y="4194709"/>
              <a:ext cx="333000" cy="2260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06245" y="4188229"/>
                <a:ext cx="3481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2" name="Ink 131"/>
              <p14:cNvContentPartPr/>
              <p14:nvPr/>
            </p14:nvContentPartPr>
            <p14:xfrm>
              <a:off x="9391925" y="4813909"/>
              <a:ext cx="87480" cy="25236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83645" y="4805629"/>
                <a:ext cx="104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3" name="Ink 132"/>
              <p14:cNvContentPartPr/>
              <p14:nvPr/>
            </p14:nvContentPartPr>
            <p14:xfrm>
              <a:off x="9416765" y="4882309"/>
              <a:ext cx="103320" cy="921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12445" y="4878349"/>
                <a:ext cx="111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4" name="Ink 133"/>
              <p14:cNvContentPartPr/>
              <p14:nvPr/>
            </p14:nvContentPartPr>
            <p14:xfrm>
              <a:off x="9570485" y="4730749"/>
              <a:ext cx="25200" cy="2613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63645" y="4726429"/>
                <a:ext cx="352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5" name="Ink 134"/>
              <p14:cNvContentPartPr/>
              <p14:nvPr/>
            </p14:nvContentPartPr>
            <p14:xfrm>
              <a:off x="9623045" y="4853149"/>
              <a:ext cx="75960" cy="14904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18725" y="4848829"/>
                <a:ext cx="846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6" name="Ink 135"/>
              <p14:cNvContentPartPr/>
              <p14:nvPr/>
            </p14:nvContentPartPr>
            <p14:xfrm>
              <a:off x="9701885" y="4732189"/>
              <a:ext cx="218160" cy="2174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95045" y="4727509"/>
                <a:ext cx="2282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7" name="Ink 136"/>
              <p14:cNvContentPartPr/>
              <p14:nvPr/>
            </p14:nvContentPartPr>
            <p14:xfrm>
              <a:off x="9936245" y="4722109"/>
              <a:ext cx="72360" cy="1112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31205" y="4717069"/>
                <a:ext cx="871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/>
              <p14:cNvContentPartPr/>
              <p14:nvPr/>
            </p14:nvContentPartPr>
            <p14:xfrm>
              <a:off x="10091765" y="4541389"/>
              <a:ext cx="49680" cy="4345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84565" y="4534909"/>
                <a:ext cx="6156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9" name="Ink 138"/>
              <p14:cNvContentPartPr/>
              <p14:nvPr/>
            </p14:nvContentPartPr>
            <p14:xfrm>
              <a:off x="10170605" y="4625989"/>
              <a:ext cx="139680" cy="1724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63045" y="4619149"/>
                <a:ext cx="1573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0" name="Ink 139"/>
              <p14:cNvContentPartPr/>
              <p14:nvPr/>
            </p14:nvContentPartPr>
            <p14:xfrm>
              <a:off x="10316405" y="4503589"/>
              <a:ext cx="147960" cy="2829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10285" y="4497469"/>
                <a:ext cx="1612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1" name="Ink 140"/>
              <p14:cNvContentPartPr/>
              <p14:nvPr/>
            </p14:nvContentPartPr>
            <p14:xfrm>
              <a:off x="10316405" y="4886629"/>
              <a:ext cx="198720" cy="1040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307765" y="4876189"/>
                <a:ext cx="210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2" name="Ink 141"/>
              <p14:cNvContentPartPr/>
              <p14:nvPr/>
            </p14:nvContentPartPr>
            <p14:xfrm>
              <a:off x="10593245" y="4894189"/>
              <a:ext cx="7200" cy="219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587125" y="4888069"/>
                <a:ext cx="226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3" name="Ink 142"/>
              <p14:cNvContentPartPr/>
              <p14:nvPr/>
            </p14:nvContentPartPr>
            <p14:xfrm>
              <a:off x="10627805" y="4929109"/>
              <a:ext cx="5400" cy="46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618085" y="4921549"/>
                <a:ext cx="2376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27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178280"/>
            <a:ext cx="4290204" cy="64353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29" y="178280"/>
            <a:ext cx="4290204" cy="6435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9072245" y="475189"/>
              <a:ext cx="2922840" cy="2858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5765" y="471589"/>
                <a:ext cx="2934000" cy="28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78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126521"/>
            <a:ext cx="4362091" cy="6543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633" y="109268"/>
            <a:ext cx="4373593" cy="6560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73885" y="4655149"/>
              <a:ext cx="1023120" cy="931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925" y="4649389"/>
                <a:ext cx="103608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572365" y="2992669"/>
              <a:ext cx="2892960" cy="2059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885" y="2987629"/>
                <a:ext cx="2907720" cy="20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4348685" y="2509189"/>
              <a:ext cx="3096360" cy="3260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3285" y="2503789"/>
                <a:ext cx="3107160" cy="32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4679885" y="2778469"/>
              <a:ext cx="1023120" cy="5659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5565" y="2770909"/>
                <a:ext cx="10357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7612085" y="2003389"/>
              <a:ext cx="4220640" cy="36500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4525" y="1989709"/>
                <a:ext cx="4239720" cy="36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/>
              <p14:cNvContentPartPr/>
              <p14:nvPr/>
            </p14:nvContentPartPr>
            <p14:xfrm>
              <a:off x="7185845" y="4442389"/>
              <a:ext cx="618480" cy="5803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80085" y="4435549"/>
                <a:ext cx="631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/>
              <p14:cNvContentPartPr/>
              <p14:nvPr/>
            </p14:nvContentPartPr>
            <p14:xfrm>
              <a:off x="4952045" y="4911469"/>
              <a:ext cx="1942560" cy="12898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47005" y="4902469"/>
                <a:ext cx="1958040" cy="13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44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2271"/>
            <a:ext cx="4363049" cy="65445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386" y="132271"/>
            <a:ext cx="4344837" cy="6517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3265445" y="1144069"/>
              <a:ext cx="4181400" cy="21960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5725" y="1137949"/>
                <a:ext cx="4194360" cy="22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Ink 48"/>
              <p14:cNvContentPartPr/>
              <p14:nvPr/>
            </p14:nvContentPartPr>
            <p14:xfrm>
              <a:off x="10862165" y="1630429"/>
              <a:ext cx="952560" cy="7405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3885" y="1619989"/>
                <a:ext cx="9727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/>
              <p14:cNvContentPartPr/>
              <p14:nvPr/>
            </p14:nvContentPartPr>
            <p14:xfrm>
              <a:off x="7428485" y="3834709"/>
              <a:ext cx="2599920" cy="5889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20205" y="3820309"/>
                <a:ext cx="262044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9175565" y="4446709"/>
              <a:ext cx="67680" cy="9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62245" y="4437349"/>
                <a:ext cx="903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7262885" y="4343389"/>
              <a:ext cx="1690200" cy="3193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0645" y="4337629"/>
                <a:ext cx="17118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7795685" y="4478749"/>
              <a:ext cx="2234160" cy="5655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1645" y="4460749"/>
                <a:ext cx="22608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/>
              <p14:cNvContentPartPr/>
              <p14:nvPr/>
            </p14:nvContentPartPr>
            <p14:xfrm>
              <a:off x="5212685" y="4312789"/>
              <a:ext cx="3566520" cy="13478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5845" y="4306309"/>
                <a:ext cx="3582720" cy="13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7226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746</TotalTime>
  <Words>121</Words>
  <Application>Microsoft Office PowerPoint</Application>
  <PresentationFormat>Widescreen</PresentationFormat>
  <Paragraphs>17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HY그래픽M</vt:lpstr>
      <vt:lpstr>맑은 고딕</vt:lpstr>
      <vt:lpstr>Arial</vt:lpstr>
      <vt:lpstr>Calibri</vt:lpstr>
      <vt:lpstr>Trebuchet MS</vt:lpstr>
      <vt:lpstr>Wingdings 3</vt:lpstr>
      <vt:lpstr>Facet</vt:lpstr>
      <vt:lpstr>Diabol3 Hub</vt:lpstr>
      <vt:lpstr>안드로이드 앱 4.8점 Guide for Diablo </vt:lpstr>
      <vt:lpstr>히어로 정보를 클릭하면 배틀 테그 목록이 나오고 추가 버튼을 클릭하니 디아블로틱한 추가 화면이 나옴 이런건 따라해야함 ㅋㅋ서버선택이 왜 코리아, 미국, 유럽일까;;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Resources</vt:lpstr>
      <vt:lpstr>메인 페이지</vt:lpstr>
      <vt:lpstr>Battle tag 상세1</vt:lpstr>
      <vt:lpstr>Battle tag 상세2 위페이지 스크롤 다운</vt:lpstr>
      <vt:lpstr>Battle tag 상세3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Diabol3 Hub</dc:title>
  <dc:creator>MunChan Park</dc:creator>
  <cp:lastModifiedBy>MunChan Park</cp:lastModifiedBy>
  <cp:revision>18</cp:revision>
  <dcterms:created xsi:type="dcterms:W3CDTF">2017-04-24T11:33:03Z</dcterms:created>
  <dcterms:modified xsi:type="dcterms:W3CDTF">2017-05-30T12:49:59Z</dcterms:modified>
</cp:coreProperties>
</file>